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0"/>
    <p:restoredTop sz="94569"/>
  </p:normalViewPr>
  <p:slideViewPr>
    <p:cSldViewPr snapToGrid="0">
      <p:cViewPr varScale="1">
        <p:scale>
          <a:sx n="98" d="100"/>
          <a:sy n="98" d="100"/>
        </p:scale>
        <p:origin x="2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2920B-FCEF-4A98-A9EA-31EB06D2BA7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2A69F7F-9BAE-45A6-9191-745CC7D83C4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/>
            <a:t>Titel: </a:t>
          </a:r>
          <a:r>
            <a:rPr lang="nl-NL" i="1"/>
            <a:t>schermtijd van jongeren (2015–2025)</a:t>
          </a:r>
          <a:endParaRPr lang="en-US"/>
        </a:p>
      </dgm:t>
    </dgm:pt>
    <dgm:pt modelId="{9F62BADB-F224-44BE-82EB-7FA6C0F73A63}" type="parTrans" cxnId="{808C41CC-66B7-4F89-8A66-3D1787959670}">
      <dgm:prSet/>
      <dgm:spPr/>
      <dgm:t>
        <a:bodyPr/>
        <a:lstStyle/>
        <a:p>
          <a:endParaRPr lang="en-US"/>
        </a:p>
      </dgm:t>
    </dgm:pt>
    <dgm:pt modelId="{390FA410-0F9C-4E59-9B88-39DFEF2E9D50}" type="sibTrans" cxnId="{808C41CC-66B7-4F89-8A66-3D1787959670}">
      <dgm:prSet/>
      <dgm:spPr/>
      <dgm:t>
        <a:bodyPr/>
        <a:lstStyle/>
        <a:p>
          <a:endParaRPr lang="en-US"/>
        </a:p>
      </dgm:t>
    </dgm:pt>
    <dgm:pt modelId="{A7C9C335-3205-4418-9434-63D25AB3AA67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/>
            <a:t>Inhoud:</a:t>
          </a:r>
          <a:endParaRPr lang="en-US"/>
        </a:p>
      </dgm:t>
    </dgm:pt>
    <dgm:pt modelId="{57402221-069E-4F5C-B1AA-22E583DBA5F7}" type="parTrans" cxnId="{EC7766CA-B490-45A6-8CCD-13623C601C91}">
      <dgm:prSet/>
      <dgm:spPr/>
      <dgm:t>
        <a:bodyPr/>
        <a:lstStyle/>
        <a:p>
          <a:endParaRPr lang="en-US"/>
        </a:p>
      </dgm:t>
    </dgm:pt>
    <dgm:pt modelId="{2D77E8AD-E7C8-4E87-85BF-38BE6DFFA8BF}" type="sibTrans" cxnId="{EC7766CA-B490-45A6-8CCD-13623C601C91}">
      <dgm:prSet/>
      <dgm:spPr/>
      <dgm:t>
        <a:bodyPr/>
        <a:lstStyle/>
        <a:p>
          <a:endParaRPr lang="en-US"/>
        </a:p>
      </dgm:t>
    </dgm:pt>
    <dgm:pt modelId="{C06FCDA0-F9C8-498F-BFCF-E02F71DDD56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Waarom deze context?</a:t>
          </a:r>
          <a:endParaRPr lang="en-US"/>
        </a:p>
      </dgm:t>
    </dgm:pt>
    <dgm:pt modelId="{836D9BC0-559F-4288-8D45-106A69FA24A3}" type="parTrans" cxnId="{E96E8560-4A4B-4290-BE75-631CBC0AA773}">
      <dgm:prSet/>
      <dgm:spPr/>
      <dgm:t>
        <a:bodyPr/>
        <a:lstStyle/>
        <a:p>
          <a:endParaRPr lang="en-US"/>
        </a:p>
      </dgm:t>
    </dgm:pt>
    <dgm:pt modelId="{80784A48-8B0F-4D1C-9087-B64D0340D67C}" type="sibTrans" cxnId="{E96E8560-4A4B-4290-BE75-631CBC0AA773}">
      <dgm:prSet/>
      <dgm:spPr/>
      <dgm:t>
        <a:bodyPr/>
        <a:lstStyle/>
        <a:p>
          <a:endParaRPr lang="en-US"/>
        </a:p>
      </dgm:t>
    </dgm:pt>
    <dgm:pt modelId="{E3FEBD9C-762C-4AEF-B794-9FBB52F26577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Actueel, herkenbaar, dichtbij leerlingen</a:t>
          </a:r>
          <a:endParaRPr lang="en-US"/>
        </a:p>
      </dgm:t>
    </dgm:pt>
    <dgm:pt modelId="{97DB09B1-1E0E-411A-A8E0-FA4FB15AEC3D}" type="parTrans" cxnId="{5233F291-56B3-4D89-B0B7-38DAF66F0ECA}">
      <dgm:prSet/>
      <dgm:spPr/>
      <dgm:t>
        <a:bodyPr/>
        <a:lstStyle/>
        <a:p>
          <a:endParaRPr lang="en-US"/>
        </a:p>
      </dgm:t>
    </dgm:pt>
    <dgm:pt modelId="{9A992930-E1EE-4F41-A4AB-0FFFDDDAC52F}" type="sibTrans" cxnId="{5233F291-56B3-4D89-B0B7-38DAF66F0ECA}">
      <dgm:prSet/>
      <dgm:spPr/>
      <dgm:t>
        <a:bodyPr/>
        <a:lstStyle/>
        <a:p>
          <a:endParaRPr lang="en-US"/>
        </a:p>
      </dgm:t>
    </dgm:pt>
    <dgm:pt modelId="{E1AE6514-C32B-4545-B8B6-EE52AE1A79EB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Past bij hun dagelijks gedrag (alledaagse statistiek)</a:t>
          </a:r>
          <a:endParaRPr lang="en-US"/>
        </a:p>
      </dgm:t>
    </dgm:pt>
    <dgm:pt modelId="{9001AD4C-D289-4E2C-A050-AC3B57E73A60}" type="parTrans" cxnId="{E46711FF-2FB9-425E-92F4-ACD1C5377BD4}">
      <dgm:prSet/>
      <dgm:spPr/>
      <dgm:t>
        <a:bodyPr/>
        <a:lstStyle/>
        <a:p>
          <a:endParaRPr lang="en-US"/>
        </a:p>
      </dgm:t>
    </dgm:pt>
    <dgm:pt modelId="{92C03911-6E39-411E-9624-E31B2528701F}" type="sibTrans" cxnId="{E46711FF-2FB9-425E-92F4-ACD1C5377BD4}">
      <dgm:prSet/>
      <dgm:spPr/>
      <dgm:t>
        <a:bodyPr/>
        <a:lstStyle/>
        <a:p>
          <a:endParaRPr lang="en-US"/>
        </a:p>
      </dgm:t>
    </dgm:pt>
    <dgm:pt modelId="{A6921417-DE7B-4D39-8BC6-1E49215BAB6F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Zelfde wiskundige vaardigheden: grafieken lezen, procenten berekenen</a:t>
          </a:r>
          <a:endParaRPr lang="en-US"/>
        </a:p>
      </dgm:t>
    </dgm:pt>
    <dgm:pt modelId="{2965C6F1-EAC9-479F-BCC6-3E8FB5EEB861}" type="parTrans" cxnId="{027FC961-496C-452C-8453-5843611516DC}">
      <dgm:prSet/>
      <dgm:spPr/>
      <dgm:t>
        <a:bodyPr/>
        <a:lstStyle/>
        <a:p>
          <a:endParaRPr lang="en-US"/>
        </a:p>
      </dgm:t>
    </dgm:pt>
    <dgm:pt modelId="{A14A564B-C3A3-4400-8ECA-E0EAE41ED231}" type="sibTrans" cxnId="{027FC961-496C-452C-8453-5843611516DC}">
      <dgm:prSet/>
      <dgm:spPr/>
      <dgm:t>
        <a:bodyPr/>
        <a:lstStyle/>
        <a:p>
          <a:endParaRPr lang="en-US"/>
        </a:p>
      </dgm:t>
    </dgm:pt>
    <dgm:pt modelId="{0138F6A7-1652-4A3A-83D6-D37ECCAB739B}" type="pres">
      <dgm:prSet presAssocID="{C822920B-FCEF-4A98-A9EA-31EB06D2BA7E}" presName="root" presStyleCnt="0">
        <dgm:presLayoutVars>
          <dgm:dir/>
          <dgm:resizeHandles val="exact"/>
        </dgm:presLayoutVars>
      </dgm:prSet>
      <dgm:spPr/>
    </dgm:pt>
    <dgm:pt modelId="{A824952D-37B5-4540-9220-937E610AC932}" type="pres">
      <dgm:prSet presAssocID="{B2A69F7F-9BAE-45A6-9191-745CC7D83C44}" presName="compNode" presStyleCnt="0"/>
      <dgm:spPr/>
    </dgm:pt>
    <dgm:pt modelId="{6A19A4A2-0174-4909-B1B3-5E6675200366}" type="pres">
      <dgm:prSet presAssocID="{B2A69F7F-9BAE-45A6-9191-745CC7D83C44}" presName="bgRect" presStyleLbl="bgShp" presStyleIdx="0" presStyleCnt="4"/>
      <dgm:spPr/>
    </dgm:pt>
    <dgm:pt modelId="{12A4A3E5-E768-4F1F-9BF1-FD006D84A204}" type="pres">
      <dgm:prSet presAssocID="{B2A69F7F-9BAE-45A6-9191-745CC7D83C4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dertitels"/>
        </a:ext>
      </dgm:extLst>
    </dgm:pt>
    <dgm:pt modelId="{2E48461C-DD55-46A4-BF24-E7DA0AFA031D}" type="pres">
      <dgm:prSet presAssocID="{B2A69F7F-9BAE-45A6-9191-745CC7D83C44}" presName="spaceRect" presStyleCnt="0"/>
      <dgm:spPr/>
    </dgm:pt>
    <dgm:pt modelId="{9ED35D73-F5CD-40CB-8D3F-6895B8C2865B}" type="pres">
      <dgm:prSet presAssocID="{B2A69F7F-9BAE-45A6-9191-745CC7D83C44}" presName="parTx" presStyleLbl="revTx" presStyleIdx="0" presStyleCnt="5">
        <dgm:presLayoutVars>
          <dgm:chMax val="0"/>
          <dgm:chPref val="0"/>
        </dgm:presLayoutVars>
      </dgm:prSet>
      <dgm:spPr/>
    </dgm:pt>
    <dgm:pt modelId="{DD3C8FA0-C3E3-49D3-8411-497427B312E4}" type="pres">
      <dgm:prSet presAssocID="{390FA410-0F9C-4E59-9B88-39DFEF2E9D50}" presName="sibTrans" presStyleCnt="0"/>
      <dgm:spPr/>
    </dgm:pt>
    <dgm:pt modelId="{8D6B786F-8F58-4DDF-8F64-BCAAC7A2578A}" type="pres">
      <dgm:prSet presAssocID="{A7C9C335-3205-4418-9434-63D25AB3AA67}" presName="compNode" presStyleCnt="0"/>
      <dgm:spPr/>
    </dgm:pt>
    <dgm:pt modelId="{BD5F80EC-82B1-4AFF-9CF1-119487FD540E}" type="pres">
      <dgm:prSet presAssocID="{A7C9C335-3205-4418-9434-63D25AB3AA67}" presName="bgRect" presStyleLbl="bgShp" presStyleIdx="1" presStyleCnt="4"/>
      <dgm:spPr/>
    </dgm:pt>
    <dgm:pt modelId="{A3389E4C-9276-4603-8262-9A8F0DAB1D01}" type="pres">
      <dgm:prSet presAssocID="{A7C9C335-3205-4418-9434-63D25AB3AA6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31D59D12-6170-4B63-BC60-23F0AD44C73A}" type="pres">
      <dgm:prSet presAssocID="{A7C9C335-3205-4418-9434-63D25AB3AA67}" presName="spaceRect" presStyleCnt="0"/>
      <dgm:spPr/>
    </dgm:pt>
    <dgm:pt modelId="{6CA4CB7D-4E53-48D9-9BC7-115018930BAA}" type="pres">
      <dgm:prSet presAssocID="{A7C9C335-3205-4418-9434-63D25AB3AA67}" presName="parTx" presStyleLbl="revTx" presStyleIdx="1" presStyleCnt="5">
        <dgm:presLayoutVars>
          <dgm:chMax val="0"/>
          <dgm:chPref val="0"/>
        </dgm:presLayoutVars>
      </dgm:prSet>
      <dgm:spPr/>
    </dgm:pt>
    <dgm:pt modelId="{1A28A2BF-26A1-4649-88B0-3F9E81009AE3}" type="pres">
      <dgm:prSet presAssocID="{2D77E8AD-E7C8-4E87-85BF-38BE6DFFA8BF}" presName="sibTrans" presStyleCnt="0"/>
      <dgm:spPr/>
    </dgm:pt>
    <dgm:pt modelId="{338B6B1E-0B33-421E-8B25-EE780B72325C}" type="pres">
      <dgm:prSet presAssocID="{C06FCDA0-F9C8-498F-BFCF-E02F71DDD566}" presName="compNode" presStyleCnt="0"/>
      <dgm:spPr/>
    </dgm:pt>
    <dgm:pt modelId="{059C4772-0B5A-4A2D-9777-B483762263B9}" type="pres">
      <dgm:prSet presAssocID="{C06FCDA0-F9C8-498F-BFCF-E02F71DDD566}" presName="bgRect" presStyleLbl="bgShp" presStyleIdx="2" presStyleCnt="4"/>
      <dgm:spPr/>
    </dgm:pt>
    <dgm:pt modelId="{BE8C8B1C-F6E9-406C-ACEC-A8CC8240330D}" type="pres">
      <dgm:prSet presAssocID="{C06FCDA0-F9C8-498F-BFCF-E02F71DDD56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FF29D574-F8B0-47AF-9D17-28A9CBF76CFB}" type="pres">
      <dgm:prSet presAssocID="{C06FCDA0-F9C8-498F-BFCF-E02F71DDD566}" presName="spaceRect" presStyleCnt="0"/>
      <dgm:spPr/>
    </dgm:pt>
    <dgm:pt modelId="{61D77D56-8F3F-4A51-A9FB-A59A38B9B864}" type="pres">
      <dgm:prSet presAssocID="{C06FCDA0-F9C8-498F-BFCF-E02F71DDD566}" presName="parTx" presStyleLbl="revTx" presStyleIdx="2" presStyleCnt="5">
        <dgm:presLayoutVars>
          <dgm:chMax val="0"/>
          <dgm:chPref val="0"/>
        </dgm:presLayoutVars>
      </dgm:prSet>
      <dgm:spPr/>
    </dgm:pt>
    <dgm:pt modelId="{E7E52B53-BFC8-4995-8F92-709E55B38AED}" type="pres">
      <dgm:prSet presAssocID="{C06FCDA0-F9C8-498F-BFCF-E02F71DDD566}" presName="desTx" presStyleLbl="revTx" presStyleIdx="3" presStyleCnt="5">
        <dgm:presLayoutVars/>
      </dgm:prSet>
      <dgm:spPr/>
    </dgm:pt>
    <dgm:pt modelId="{C0D6D465-C0FD-48FF-9CD7-D6862F21A6B9}" type="pres">
      <dgm:prSet presAssocID="{80784A48-8B0F-4D1C-9087-B64D0340D67C}" presName="sibTrans" presStyleCnt="0"/>
      <dgm:spPr/>
    </dgm:pt>
    <dgm:pt modelId="{24C4FDA1-2A1C-45E5-8470-FC06E3FCF22D}" type="pres">
      <dgm:prSet presAssocID="{A6921417-DE7B-4D39-8BC6-1E49215BAB6F}" presName="compNode" presStyleCnt="0"/>
      <dgm:spPr/>
    </dgm:pt>
    <dgm:pt modelId="{61213C29-18CA-47FF-BC8A-8D92F5A3AE53}" type="pres">
      <dgm:prSet presAssocID="{A6921417-DE7B-4D39-8BC6-1E49215BAB6F}" presName="bgRect" presStyleLbl="bgShp" presStyleIdx="3" presStyleCnt="4"/>
      <dgm:spPr/>
    </dgm:pt>
    <dgm:pt modelId="{452DF785-22BF-4393-AD78-1DF8D5E64AB2}" type="pres">
      <dgm:prSet presAssocID="{A6921417-DE7B-4D39-8BC6-1E49215BAB6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kenmachine"/>
        </a:ext>
      </dgm:extLst>
    </dgm:pt>
    <dgm:pt modelId="{CBDBB718-8E57-47CE-A08A-24036396ACF0}" type="pres">
      <dgm:prSet presAssocID="{A6921417-DE7B-4D39-8BC6-1E49215BAB6F}" presName="spaceRect" presStyleCnt="0"/>
      <dgm:spPr/>
    </dgm:pt>
    <dgm:pt modelId="{4B0EC7B4-2409-4FDC-8DEB-892A86067C79}" type="pres">
      <dgm:prSet presAssocID="{A6921417-DE7B-4D39-8BC6-1E49215BAB6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9393609-CFC6-AE48-B908-87E7BE021A83}" type="presOf" srcId="{C06FCDA0-F9C8-498F-BFCF-E02F71DDD566}" destId="{61D77D56-8F3F-4A51-A9FB-A59A38B9B864}" srcOrd="0" destOrd="0" presId="urn:microsoft.com/office/officeart/2018/2/layout/IconVerticalSolidList"/>
    <dgm:cxn modelId="{0178F61D-9410-3D49-B593-551EA26A1CFB}" type="presOf" srcId="{A7C9C335-3205-4418-9434-63D25AB3AA67}" destId="{6CA4CB7D-4E53-48D9-9BC7-115018930BAA}" srcOrd="0" destOrd="0" presId="urn:microsoft.com/office/officeart/2018/2/layout/IconVerticalSolidList"/>
    <dgm:cxn modelId="{506A8A21-03A7-E742-A4D6-255B55459B1F}" type="presOf" srcId="{A6921417-DE7B-4D39-8BC6-1E49215BAB6F}" destId="{4B0EC7B4-2409-4FDC-8DEB-892A86067C79}" srcOrd="0" destOrd="0" presId="urn:microsoft.com/office/officeart/2018/2/layout/IconVerticalSolidList"/>
    <dgm:cxn modelId="{645F4A3F-468E-3741-8EF3-42AC96159E7E}" type="presOf" srcId="{E1AE6514-C32B-4545-B8B6-EE52AE1A79EB}" destId="{E7E52B53-BFC8-4995-8F92-709E55B38AED}" srcOrd="0" destOrd="1" presId="urn:microsoft.com/office/officeart/2018/2/layout/IconVerticalSolidList"/>
    <dgm:cxn modelId="{E96E8560-4A4B-4290-BE75-631CBC0AA773}" srcId="{C822920B-FCEF-4A98-A9EA-31EB06D2BA7E}" destId="{C06FCDA0-F9C8-498F-BFCF-E02F71DDD566}" srcOrd="2" destOrd="0" parTransId="{836D9BC0-559F-4288-8D45-106A69FA24A3}" sibTransId="{80784A48-8B0F-4D1C-9087-B64D0340D67C}"/>
    <dgm:cxn modelId="{027FC961-496C-452C-8453-5843611516DC}" srcId="{C822920B-FCEF-4A98-A9EA-31EB06D2BA7E}" destId="{A6921417-DE7B-4D39-8BC6-1E49215BAB6F}" srcOrd="3" destOrd="0" parTransId="{2965C6F1-EAC9-479F-BCC6-3E8FB5EEB861}" sibTransId="{A14A564B-C3A3-4400-8ECA-E0EAE41ED231}"/>
    <dgm:cxn modelId="{5233F291-56B3-4D89-B0B7-38DAF66F0ECA}" srcId="{C06FCDA0-F9C8-498F-BFCF-E02F71DDD566}" destId="{E3FEBD9C-762C-4AEF-B794-9FBB52F26577}" srcOrd="0" destOrd="0" parTransId="{97DB09B1-1E0E-411A-A8E0-FA4FB15AEC3D}" sibTransId="{9A992930-E1EE-4F41-A4AB-0FFFDDDAC52F}"/>
    <dgm:cxn modelId="{75B1C99D-EC32-354D-8A7A-11D71F6CAE14}" type="presOf" srcId="{C822920B-FCEF-4A98-A9EA-31EB06D2BA7E}" destId="{0138F6A7-1652-4A3A-83D6-D37ECCAB739B}" srcOrd="0" destOrd="0" presId="urn:microsoft.com/office/officeart/2018/2/layout/IconVerticalSolidList"/>
    <dgm:cxn modelId="{161339BE-AD6B-7B4C-9201-3CBB78AF2046}" type="presOf" srcId="{E3FEBD9C-762C-4AEF-B794-9FBB52F26577}" destId="{E7E52B53-BFC8-4995-8F92-709E55B38AED}" srcOrd="0" destOrd="0" presId="urn:microsoft.com/office/officeart/2018/2/layout/IconVerticalSolidList"/>
    <dgm:cxn modelId="{EC7766CA-B490-45A6-8CCD-13623C601C91}" srcId="{C822920B-FCEF-4A98-A9EA-31EB06D2BA7E}" destId="{A7C9C335-3205-4418-9434-63D25AB3AA67}" srcOrd="1" destOrd="0" parTransId="{57402221-069E-4F5C-B1AA-22E583DBA5F7}" sibTransId="{2D77E8AD-E7C8-4E87-85BF-38BE6DFFA8BF}"/>
    <dgm:cxn modelId="{808C41CC-66B7-4F89-8A66-3D1787959670}" srcId="{C822920B-FCEF-4A98-A9EA-31EB06D2BA7E}" destId="{B2A69F7F-9BAE-45A6-9191-745CC7D83C44}" srcOrd="0" destOrd="0" parTransId="{9F62BADB-F224-44BE-82EB-7FA6C0F73A63}" sibTransId="{390FA410-0F9C-4E59-9B88-39DFEF2E9D50}"/>
    <dgm:cxn modelId="{F9C448F9-5C94-E24C-A5D9-76F7033A4080}" type="presOf" srcId="{B2A69F7F-9BAE-45A6-9191-745CC7D83C44}" destId="{9ED35D73-F5CD-40CB-8D3F-6895B8C2865B}" srcOrd="0" destOrd="0" presId="urn:microsoft.com/office/officeart/2018/2/layout/IconVerticalSolidList"/>
    <dgm:cxn modelId="{E46711FF-2FB9-425E-92F4-ACD1C5377BD4}" srcId="{C06FCDA0-F9C8-498F-BFCF-E02F71DDD566}" destId="{E1AE6514-C32B-4545-B8B6-EE52AE1A79EB}" srcOrd="1" destOrd="0" parTransId="{9001AD4C-D289-4E2C-A050-AC3B57E73A60}" sibTransId="{92C03911-6E39-411E-9624-E31B2528701F}"/>
    <dgm:cxn modelId="{46ED64AB-BE45-384C-A295-DF6AD4D2C600}" type="presParOf" srcId="{0138F6A7-1652-4A3A-83D6-D37ECCAB739B}" destId="{A824952D-37B5-4540-9220-937E610AC932}" srcOrd="0" destOrd="0" presId="urn:microsoft.com/office/officeart/2018/2/layout/IconVerticalSolidList"/>
    <dgm:cxn modelId="{220B70C8-D60B-2C44-9F18-FE00326402D0}" type="presParOf" srcId="{A824952D-37B5-4540-9220-937E610AC932}" destId="{6A19A4A2-0174-4909-B1B3-5E6675200366}" srcOrd="0" destOrd="0" presId="urn:microsoft.com/office/officeart/2018/2/layout/IconVerticalSolidList"/>
    <dgm:cxn modelId="{56078438-39FA-7143-A6D9-A363BEF488B0}" type="presParOf" srcId="{A824952D-37B5-4540-9220-937E610AC932}" destId="{12A4A3E5-E768-4F1F-9BF1-FD006D84A204}" srcOrd="1" destOrd="0" presId="urn:microsoft.com/office/officeart/2018/2/layout/IconVerticalSolidList"/>
    <dgm:cxn modelId="{D373468E-3599-4648-BF06-62B18A890306}" type="presParOf" srcId="{A824952D-37B5-4540-9220-937E610AC932}" destId="{2E48461C-DD55-46A4-BF24-E7DA0AFA031D}" srcOrd="2" destOrd="0" presId="urn:microsoft.com/office/officeart/2018/2/layout/IconVerticalSolidList"/>
    <dgm:cxn modelId="{C0EA70B5-667E-9F41-A612-6C5B4D67D8A5}" type="presParOf" srcId="{A824952D-37B5-4540-9220-937E610AC932}" destId="{9ED35D73-F5CD-40CB-8D3F-6895B8C2865B}" srcOrd="3" destOrd="0" presId="urn:microsoft.com/office/officeart/2018/2/layout/IconVerticalSolidList"/>
    <dgm:cxn modelId="{6B6043DD-1874-B94C-BD4D-6E660BDB3A9C}" type="presParOf" srcId="{0138F6A7-1652-4A3A-83D6-D37ECCAB739B}" destId="{DD3C8FA0-C3E3-49D3-8411-497427B312E4}" srcOrd="1" destOrd="0" presId="urn:microsoft.com/office/officeart/2018/2/layout/IconVerticalSolidList"/>
    <dgm:cxn modelId="{CF088FC9-5E60-154D-8CFD-E2CF30B58C56}" type="presParOf" srcId="{0138F6A7-1652-4A3A-83D6-D37ECCAB739B}" destId="{8D6B786F-8F58-4DDF-8F64-BCAAC7A2578A}" srcOrd="2" destOrd="0" presId="urn:microsoft.com/office/officeart/2018/2/layout/IconVerticalSolidList"/>
    <dgm:cxn modelId="{2A2BCD80-E8E9-8A41-8A47-277B2012A22B}" type="presParOf" srcId="{8D6B786F-8F58-4DDF-8F64-BCAAC7A2578A}" destId="{BD5F80EC-82B1-4AFF-9CF1-119487FD540E}" srcOrd="0" destOrd="0" presId="urn:microsoft.com/office/officeart/2018/2/layout/IconVerticalSolidList"/>
    <dgm:cxn modelId="{4E47196D-AE9B-1E45-8E0B-07CF816BCAA9}" type="presParOf" srcId="{8D6B786F-8F58-4DDF-8F64-BCAAC7A2578A}" destId="{A3389E4C-9276-4603-8262-9A8F0DAB1D01}" srcOrd="1" destOrd="0" presId="urn:microsoft.com/office/officeart/2018/2/layout/IconVerticalSolidList"/>
    <dgm:cxn modelId="{DA46F9E1-8FA6-3E4E-A0F5-ACCC533D00E0}" type="presParOf" srcId="{8D6B786F-8F58-4DDF-8F64-BCAAC7A2578A}" destId="{31D59D12-6170-4B63-BC60-23F0AD44C73A}" srcOrd="2" destOrd="0" presId="urn:microsoft.com/office/officeart/2018/2/layout/IconVerticalSolidList"/>
    <dgm:cxn modelId="{2F16F7A3-FA94-AF4F-B664-6070C1ED883D}" type="presParOf" srcId="{8D6B786F-8F58-4DDF-8F64-BCAAC7A2578A}" destId="{6CA4CB7D-4E53-48D9-9BC7-115018930BAA}" srcOrd="3" destOrd="0" presId="urn:microsoft.com/office/officeart/2018/2/layout/IconVerticalSolidList"/>
    <dgm:cxn modelId="{B158A4C1-FC1A-1E48-B7BA-EB5439256ECA}" type="presParOf" srcId="{0138F6A7-1652-4A3A-83D6-D37ECCAB739B}" destId="{1A28A2BF-26A1-4649-88B0-3F9E81009AE3}" srcOrd="3" destOrd="0" presId="urn:microsoft.com/office/officeart/2018/2/layout/IconVerticalSolidList"/>
    <dgm:cxn modelId="{C2E5A61C-EAFE-DD4A-833B-0133D75F4590}" type="presParOf" srcId="{0138F6A7-1652-4A3A-83D6-D37ECCAB739B}" destId="{338B6B1E-0B33-421E-8B25-EE780B72325C}" srcOrd="4" destOrd="0" presId="urn:microsoft.com/office/officeart/2018/2/layout/IconVerticalSolidList"/>
    <dgm:cxn modelId="{8EDBCC87-B17C-6849-92C3-B56FD67DE67A}" type="presParOf" srcId="{338B6B1E-0B33-421E-8B25-EE780B72325C}" destId="{059C4772-0B5A-4A2D-9777-B483762263B9}" srcOrd="0" destOrd="0" presId="urn:microsoft.com/office/officeart/2018/2/layout/IconVerticalSolidList"/>
    <dgm:cxn modelId="{3CB6FF5B-3447-0C48-BE4F-8D03305B14FA}" type="presParOf" srcId="{338B6B1E-0B33-421E-8B25-EE780B72325C}" destId="{BE8C8B1C-F6E9-406C-ACEC-A8CC8240330D}" srcOrd="1" destOrd="0" presId="urn:microsoft.com/office/officeart/2018/2/layout/IconVerticalSolidList"/>
    <dgm:cxn modelId="{680FD743-BAA6-C34C-AEEA-3A99D0194B52}" type="presParOf" srcId="{338B6B1E-0B33-421E-8B25-EE780B72325C}" destId="{FF29D574-F8B0-47AF-9D17-28A9CBF76CFB}" srcOrd="2" destOrd="0" presId="urn:microsoft.com/office/officeart/2018/2/layout/IconVerticalSolidList"/>
    <dgm:cxn modelId="{FE1ACD50-89B6-1C49-AB10-719659B97683}" type="presParOf" srcId="{338B6B1E-0B33-421E-8B25-EE780B72325C}" destId="{61D77D56-8F3F-4A51-A9FB-A59A38B9B864}" srcOrd="3" destOrd="0" presId="urn:microsoft.com/office/officeart/2018/2/layout/IconVerticalSolidList"/>
    <dgm:cxn modelId="{971462B0-30CD-AF4D-813F-6667F5D55604}" type="presParOf" srcId="{338B6B1E-0B33-421E-8B25-EE780B72325C}" destId="{E7E52B53-BFC8-4995-8F92-709E55B38AED}" srcOrd="4" destOrd="0" presId="urn:microsoft.com/office/officeart/2018/2/layout/IconVerticalSolidList"/>
    <dgm:cxn modelId="{53755691-FC72-ED4B-88D2-B6A939DF51FB}" type="presParOf" srcId="{0138F6A7-1652-4A3A-83D6-D37ECCAB739B}" destId="{C0D6D465-C0FD-48FF-9CD7-D6862F21A6B9}" srcOrd="5" destOrd="0" presId="urn:microsoft.com/office/officeart/2018/2/layout/IconVerticalSolidList"/>
    <dgm:cxn modelId="{0396C48C-F780-AF43-A2A5-A61CCF0E1051}" type="presParOf" srcId="{0138F6A7-1652-4A3A-83D6-D37ECCAB739B}" destId="{24C4FDA1-2A1C-45E5-8470-FC06E3FCF22D}" srcOrd="6" destOrd="0" presId="urn:microsoft.com/office/officeart/2018/2/layout/IconVerticalSolidList"/>
    <dgm:cxn modelId="{06F8784A-785E-B848-9ADC-DD50A199EED2}" type="presParOf" srcId="{24C4FDA1-2A1C-45E5-8470-FC06E3FCF22D}" destId="{61213C29-18CA-47FF-BC8A-8D92F5A3AE53}" srcOrd="0" destOrd="0" presId="urn:microsoft.com/office/officeart/2018/2/layout/IconVerticalSolidList"/>
    <dgm:cxn modelId="{DB4B2F92-C58F-FB46-BD4A-212F2BB836CE}" type="presParOf" srcId="{24C4FDA1-2A1C-45E5-8470-FC06E3FCF22D}" destId="{452DF785-22BF-4393-AD78-1DF8D5E64AB2}" srcOrd="1" destOrd="0" presId="urn:microsoft.com/office/officeart/2018/2/layout/IconVerticalSolidList"/>
    <dgm:cxn modelId="{9CA14702-5112-B945-AE43-B79FB8D046AF}" type="presParOf" srcId="{24C4FDA1-2A1C-45E5-8470-FC06E3FCF22D}" destId="{CBDBB718-8E57-47CE-A08A-24036396ACF0}" srcOrd="2" destOrd="0" presId="urn:microsoft.com/office/officeart/2018/2/layout/IconVerticalSolidList"/>
    <dgm:cxn modelId="{296C0ABC-1B1B-AA4A-ACB0-53F803613430}" type="presParOf" srcId="{24C4FDA1-2A1C-45E5-8470-FC06E3FCF22D}" destId="{4B0EC7B4-2409-4FDC-8DEB-892A86067C7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84A768-636E-4E3B-8319-06F3569716C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BB94421-3976-4D07-A2E3-28DEA1FDE0EC}">
      <dgm:prSet/>
      <dgm:spPr/>
      <dgm:t>
        <a:bodyPr/>
        <a:lstStyle/>
        <a:p>
          <a:pPr>
            <a:defRPr cap="all"/>
          </a:pPr>
          <a:r>
            <a:rPr lang="en-US"/>
            <a:t>Formule van percentuele verandering=(nieuw−oud)oud×100%</a:t>
          </a:r>
        </a:p>
      </dgm:t>
    </dgm:pt>
    <dgm:pt modelId="{43BEB85D-D70E-413E-A5E2-19C65762733B}" type="parTrans" cxnId="{01D922FD-E391-4B73-B156-33DD6DB4E258}">
      <dgm:prSet/>
      <dgm:spPr/>
      <dgm:t>
        <a:bodyPr/>
        <a:lstStyle/>
        <a:p>
          <a:endParaRPr lang="en-US"/>
        </a:p>
      </dgm:t>
    </dgm:pt>
    <dgm:pt modelId="{195A619D-3EF8-4144-BABA-69D8AE9EBEED}" type="sibTrans" cxnId="{01D922FD-E391-4B73-B156-33DD6DB4E258}">
      <dgm:prSet/>
      <dgm:spPr/>
      <dgm:t>
        <a:bodyPr/>
        <a:lstStyle/>
        <a:p>
          <a:endParaRPr lang="en-US"/>
        </a:p>
      </dgm:t>
    </dgm:pt>
    <dgm:pt modelId="{B5595F71-1EC6-4B12-96D3-F96D501B3FA0}">
      <dgm:prSet/>
      <dgm:spPr/>
      <dgm:t>
        <a:bodyPr/>
        <a:lstStyle/>
        <a:p>
          <a:pPr>
            <a:defRPr cap="all"/>
          </a:pPr>
          <a:r>
            <a:rPr lang="en-US"/>
            <a:t>Grafieken aflezen met dubbele informatie</a:t>
          </a:r>
        </a:p>
      </dgm:t>
    </dgm:pt>
    <dgm:pt modelId="{22A11BAE-958C-4DC1-A515-78E70A269B4A}" type="parTrans" cxnId="{1D34583B-3189-4F13-B097-66E7C3217919}">
      <dgm:prSet/>
      <dgm:spPr/>
      <dgm:t>
        <a:bodyPr/>
        <a:lstStyle/>
        <a:p>
          <a:endParaRPr lang="en-US"/>
        </a:p>
      </dgm:t>
    </dgm:pt>
    <dgm:pt modelId="{C8E4EB19-98B2-4075-8099-7019CC05F458}" type="sibTrans" cxnId="{1D34583B-3189-4F13-B097-66E7C3217919}">
      <dgm:prSet/>
      <dgm:spPr/>
      <dgm:t>
        <a:bodyPr/>
        <a:lstStyle/>
        <a:p>
          <a:endParaRPr lang="en-US"/>
        </a:p>
      </dgm:t>
    </dgm:pt>
    <dgm:pt modelId="{A0FF1040-E904-4BC5-8703-95E614380C74}">
      <dgm:prSet/>
      <dgm:spPr/>
      <dgm:t>
        <a:bodyPr/>
        <a:lstStyle/>
        <a:p>
          <a:pPr>
            <a:defRPr cap="all"/>
          </a:pPr>
          <a:r>
            <a:rPr lang="en-US"/>
            <a:t>Kritisch kijken: </a:t>
          </a:r>
          <a:r>
            <a:rPr lang="en-US" i="1"/>
            <a:t>heeft de grafiek een nulpunt?</a:t>
          </a:r>
          <a:endParaRPr lang="en-US"/>
        </a:p>
      </dgm:t>
    </dgm:pt>
    <dgm:pt modelId="{35BA1722-2294-4DB7-9A46-2F29A5A94778}" type="parTrans" cxnId="{20AEEFF4-6008-4E93-9455-9F9CEFC1C879}">
      <dgm:prSet/>
      <dgm:spPr/>
      <dgm:t>
        <a:bodyPr/>
        <a:lstStyle/>
        <a:p>
          <a:endParaRPr lang="en-US"/>
        </a:p>
      </dgm:t>
    </dgm:pt>
    <dgm:pt modelId="{B269D051-E1C8-424F-8409-2464D3F87323}" type="sibTrans" cxnId="{20AEEFF4-6008-4E93-9455-9F9CEFC1C879}">
      <dgm:prSet/>
      <dgm:spPr/>
      <dgm:t>
        <a:bodyPr/>
        <a:lstStyle/>
        <a:p>
          <a:endParaRPr lang="en-US"/>
        </a:p>
      </dgm:t>
    </dgm:pt>
    <dgm:pt modelId="{C3B216D4-B9F9-4953-843A-2150DBEA8D18}">
      <dgm:prSet/>
      <dgm:spPr/>
      <dgm:t>
        <a:bodyPr/>
        <a:lstStyle/>
        <a:p>
          <a:pPr>
            <a:defRPr cap="all"/>
          </a:pPr>
          <a:r>
            <a:rPr lang="en-US"/>
            <a:t>Relatieve vs. absolute groei</a:t>
          </a:r>
        </a:p>
      </dgm:t>
    </dgm:pt>
    <dgm:pt modelId="{E0EE6832-CE7C-4DD6-8762-4B2C044AA64B}" type="parTrans" cxnId="{646202C7-C16B-479E-8474-980A5809B5BB}">
      <dgm:prSet/>
      <dgm:spPr/>
      <dgm:t>
        <a:bodyPr/>
        <a:lstStyle/>
        <a:p>
          <a:endParaRPr lang="en-US"/>
        </a:p>
      </dgm:t>
    </dgm:pt>
    <dgm:pt modelId="{FC10B752-E3CD-4EEE-97FF-F99D48184202}" type="sibTrans" cxnId="{646202C7-C16B-479E-8474-980A5809B5BB}">
      <dgm:prSet/>
      <dgm:spPr/>
      <dgm:t>
        <a:bodyPr/>
        <a:lstStyle/>
        <a:p>
          <a:endParaRPr lang="en-US"/>
        </a:p>
      </dgm:t>
    </dgm:pt>
    <dgm:pt modelId="{35059C0E-089B-43EA-ACC1-18803FB1CC1C}" type="pres">
      <dgm:prSet presAssocID="{3684A768-636E-4E3B-8319-06F3569716C4}" presName="root" presStyleCnt="0">
        <dgm:presLayoutVars>
          <dgm:dir/>
          <dgm:resizeHandles val="exact"/>
        </dgm:presLayoutVars>
      </dgm:prSet>
      <dgm:spPr/>
    </dgm:pt>
    <dgm:pt modelId="{64185BE3-A59A-4D0F-AB38-0C187A13AF19}" type="pres">
      <dgm:prSet presAssocID="{DBB94421-3976-4D07-A2E3-28DEA1FDE0EC}" presName="compNode" presStyleCnt="0"/>
      <dgm:spPr/>
    </dgm:pt>
    <dgm:pt modelId="{7D23C357-D2C6-426B-8F4E-B04A4C073EAE}" type="pres">
      <dgm:prSet presAssocID="{DBB94421-3976-4D07-A2E3-28DEA1FDE0EC}" presName="iconBgRect" presStyleLbl="bgShp" presStyleIdx="0" presStyleCnt="4"/>
      <dgm:spPr/>
    </dgm:pt>
    <dgm:pt modelId="{38137366-8E7E-4038-A41F-5456AAF69F48}" type="pres">
      <dgm:prSet presAssocID="{DBB94421-3976-4D07-A2E3-28DEA1FDE0E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oomdiagram"/>
        </a:ext>
      </dgm:extLst>
    </dgm:pt>
    <dgm:pt modelId="{EA24B76A-2EF9-43E7-B3DC-B639C428F5A5}" type="pres">
      <dgm:prSet presAssocID="{DBB94421-3976-4D07-A2E3-28DEA1FDE0EC}" presName="spaceRect" presStyleCnt="0"/>
      <dgm:spPr/>
    </dgm:pt>
    <dgm:pt modelId="{F5D8A64B-4F0F-43A0-85EA-38B37D853EBF}" type="pres">
      <dgm:prSet presAssocID="{DBB94421-3976-4D07-A2E3-28DEA1FDE0EC}" presName="textRect" presStyleLbl="revTx" presStyleIdx="0" presStyleCnt="4">
        <dgm:presLayoutVars>
          <dgm:chMax val="1"/>
          <dgm:chPref val="1"/>
        </dgm:presLayoutVars>
      </dgm:prSet>
      <dgm:spPr/>
    </dgm:pt>
    <dgm:pt modelId="{5FBE7627-CCC0-4220-9EA3-6661935E32EE}" type="pres">
      <dgm:prSet presAssocID="{195A619D-3EF8-4144-BABA-69D8AE9EBEED}" presName="sibTrans" presStyleCnt="0"/>
      <dgm:spPr/>
    </dgm:pt>
    <dgm:pt modelId="{15723A97-3BA0-4BD4-B205-F5AA6E0FDAFC}" type="pres">
      <dgm:prSet presAssocID="{B5595F71-1EC6-4B12-96D3-F96D501B3FA0}" presName="compNode" presStyleCnt="0"/>
      <dgm:spPr/>
    </dgm:pt>
    <dgm:pt modelId="{16F2802C-ED68-4FF1-A49D-8178B298E0E4}" type="pres">
      <dgm:prSet presAssocID="{B5595F71-1EC6-4B12-96D3-F96D501B3FA0}" presName="iconBgRect" presStyleLbl="bgShp" presStyleIdx="1" presStyleCnt="4"/>
      <dgm:spPr/>
    </dgm:pt>
    <dgm:pt modelId="{4E4C1CE3-3118-496B-A746-C9121A201842}" type="pres">
      <dgm:prSet presAssocID="{B5595F71-1EC6-4B12-96D3-F96D501B3FA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285CA63-C275-467F-9ED0-5DBC9588194E}" type="pres">
      <dgm:prSet presAssocID="{B5595F71-1EC6-4B12-96D3-F96D501B3FA0}" presName="spaceRect" presStyleCnt="0"/>
      <dgm:spPr/>
    </dgm:pt>
    <dgm:pt modelId="{95EC424D-3B6C-421C-97E5-89AB1216068A}" type="pres">
      <dgm:prSet presAssocID="{B5595F71-1EC6-4B12-96D3-F96D501B3FA0}" presName="textRect" presStyleLbl="revTx" presStyleIdx="1" presStyleCnt="4">
        <dgm:presLayoutVars>
          <dgm:chMax val="1"/>
          <dgm:chPref val="1"/>
        </dgm:presLayoutVars>
      </dgm:prSet>
      <dgm:spPr/>
    </dgm:pt>
    <dgm:pt modelId="{74AF24F5-00F5-4D67-81CF-4B6272A7A1D2}" type="pres">
      <dgm:prSet presAssocID="{C8E4EB19-98B2-4075-8099-7019CC05F458}" presName="sibTrans" presStyleCnt="0"/>
      <dgm:spPr/>
    </dgm:pt>
    <dgm:pt modelId="{8788ADF8-69A8-4094-B5D7-4FAC0B36062D}" type="pres">
      <dgm:prSet presAssocID="{A0FF1040-E904-4BC5-8703-95E614380C74}" presName="compNode" presStyleCnt="0"/>
      <dgm:spPr/>
    </dgm:pt>
    <dgm:pt modelId="{253AEA01-8AF6-40B3-A59D-085E576A9E6C}" type="pres">
      <dgm:prSet presAssocID="{A0FF1040-E904-4BC5-8703-95E614380C74}" presName="iconBgRect" presStyleLbl="bgShp" presStyleIdx="2" presStyleCnt="4"/>
      <dgm:spPr/>
    </dgm:pt>
    <dgm:pt modelId="{68ECF898-BE30-4313-A362-2B045E098FCF}" type="pres">
      <dgm:prSet presAssocID="{A0FF1040-E904-4BC5-8703-95E614380C7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eken"/>
        </a:ext>
      </dgm:extLst>
    </dgm:pt>
    <dgm:pt modelId="{32B561FA-F783-41E0-BBDB-1CCEC4FC41AB}" type="pres">
      <dgm:prSet presAssocID="{A0FF1040-E904-4BC5-8703-95E614380C74}" presName="spaceRect" presStyleCnt="0"/>
      <dgm:spPr/>
    </dgm:pt>
    <dgm:pt modelId="{702DB888-0A7F-4449-B1FD-5BFEB8CF518F}" type="pres">
      <dgm:prSet presAssocID="{A0FF1040-E904-4BC5-8703-95E614380C74}" presName="textRect" presStyleLbl="revTx" presStyleIdx="2" presStyleCnt="4">
        <dgm:presLayoutVars>
          <dgm:chMax val="1"/>
          <dgm:chPref val="1"/>
        </dgm:presLayoutVars>
      </dgm:prSet>
      <dgm:spPr/>
    </dgm:pt>
    <dgm:pt modelId="{99681E6D-2BF7-4F96-B61A-C79E1ED27AA4}" type="pres">
      <dgm:prSet presAssocID="{B269D051-E1C8-424F-8409-2464D3F87323}" presName="sibTrans" presStyleCnt="0"/>
      <dgm:spPr/>
    </dgm:pt>
    <dgm:pt modelId="{E76AF5A5-1E69-43B0-A3FA-3DCF37AED96C}" type="pres">
      <dgm:prSet presAssocID="{C3B216D4-B9F9-4953-843A-2150DBEA8D18}" presName="compNode" presStyleCnt="0"/>
      <dgm:spPr/>
    </dgm:pt>
    <dgm:pt modelId="{0B860826-25CC-4D4C-A9DA-F96657799CE8}" type="pres">
      <dgm:prSet presAssocID="{C3B216D4-B9F9-4953-843A-2150DBEA8D18}" presName="iconBgRect" presStyleLbl="bgShp" presStyleIdx="3" presStyleCnt="4"/>
      <dgm:spPr/>
    </dgm:pt>
    <dgm:pt modelId="{85D7B81D-6887-42CC-B302-3D5374980634}" type="pres">
      <dgm:prSet presAssocID="{C3B216D4-B9F9-4953-843A-2150DBEA8D1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6D7A0AB0-E369-4BA0-BEA8-300C8DD7E5F0}" type="pres">
      <dgm:prSet presAssocID="{C3B216D4-B9F9-4953-843A-2150DBEA8D18}" presName="spaceRect" presStyleCnt="0"/>
      <dgm:spPr/>
    </dgm:pt>
    <dgm:pt modelId="{6ADC3EF1-2C46-4D75-85B2-411CD73C4307}" type="pres">
      <dgm:prSet presAssocID="{C3B216D4-B9F9-4953-843A-2150DBEA8D1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4360634-9E2E-4E8E-BCD8-426E2D204CC2}" type="presOf" srcId="{C3B216D4-B9F9-4953-843A-2150DBEA8D18}" destId="{6ADC3EF1-2C46-4D75-85B2-411CD73C4307}" srcOrd="0" destOrd="0" presId="urn:microsoft.com/office/officeart/2018/5/layout/IconCircleLabelList"/>
    <dgm:cxn modelId="{1D34583B-3189-4F13-B097-66E7C3217919}" srcId="{3684A768-636E-4E3B-8319-06F3569716C4}" destId="{B5595F71-1EC6-4B12-96D3-F96D501B3FA0}" srcOrd="1" destOrd="0" parTransId="{22A11BAE-958C-4DC1-A515-78E70A269B4A}" sibTransId="{C8E4EB19-98B2-4075-8099-7019CC05F458}"/>
    <dgm:cxn modelId="{A9A72657-B829-48B2-B521-EDE945F5B394}" type="presOf" srcId="{3684A768-636E-4E3B-8319-06F3569716C4}" destId="{35059C0E-089B-43EA-ACC1-18803FB1CC1C}" srcOrd="0" destOrd="0" presId="urn:microsoft.com/office/officeart/2018/5/layout/IconCircleLabelList"/>
    <dgm:cxn modelId="{646202C7-C16B-479E-8474-980A5809B5BB}" srcId="{3684A768-636E-4E3B-8319-06F3569716C4}" destId="{C3B216D4-B9F9-4953-843A-2150DBEA8D18}" srcOrd="3" destOrd="0" parTransId="{E0EE6832-CE7C-4DD6-8762-4B2C044AA64B}" sibTransId="{FC10B752-E3CD-4EEE-97FF-F99D48184202}"/>
    <dgm:cxn modelId="{4D51BCC7-6B1E-481C-871B-9FF73A7FD800}" type="presOf" srcId="{DBB94421-3976-4D07-A2E3-28DEA1FDE0EC}" destId="{F5D8A64B-4F0F-43A0-85EA-38B37D853EBF}" srcOrd="0" destOrd="0" presId="urn:microsoft.com/office/officeart/2018/5/layout/IconCircleLabelList"/>
    <dgm:cxn modelId="{C7FA6AE9-7E0C-4AA6-A2A7-C6B7EB5AB5AB}" type="presOf" srcId="{B5595F71-1EC6-4B12-96D3-F96D501B3FA0}" destId="{95EC424D-3B6C-421C-97E5-89AB1216068A}" srcOrd="0" destOrd="0" presId="urn:microsoft.com/office/officeart/2018/5/layout/IconCircleLabelList"/>
    <dgm:cxn modelId="{3FEC17EC-3659-4DDF-A538-F585F5F94D38}" type="presOf" srcId="{A0FF1040-E904-4BC5-8703-95E614380C74}" destId="{702DB888-0A7F-4449-B1FD-5BFEB8CF518F}" srcOrd="0" destOrd="0" presId="urn:microsoft.com/office/officeart/2018/5/layout/IconCircleLabelList"/>
    <dgm:cxn modelId="{20AEEFF4-6008-4E93-9455-9F9CEFC1C879}" srcId="{3684A768-636E-4E3B-8319-06F3569716C4}" destId="{A0FF1040-E904-4BC5-8703-95E614380C74}" srcOrd="2" destOrd="0" parTransId="{35BA1722-2294-4DB7-9A46-2F29A5A94778}" sibTransId="{B269D051-E1C8-424F-8409-2464D3F87323}"/>
    <dgm:cxn modelId="{01D922FD-E391-4B73-B156-33DD6DB4E258}" srcId="{3684A768-636E-4E3B-8319-06F3569716C4}" destId="{DBB94421-3976-4D07-A2E3-28DEA1FDE0EC}" srcOrd="0" destOrd="0" parTransId="{43BEB85D-D70E-413E-A5E2-19C65762733B}" sibTransId="{195A619D-3EF8-4144-BABA-69D8AE9EBEED}"/>
    <dgm:cxn modelId="{0350B3AC-D31F-41D0-AFF5-30D8C14C057C}" type="presParOf" srcId="{35059C0E-089B-43EA-ACC1-18803FB1CC1C}" destId="{64185BE3-A59A-4D0F-AB38-0C187A13AF19}" srcOrd="0" destOrd="0" presId="urn:microsoft.com/office/officeart/2018/5/layout/IconCircleLabelList"/>
    <dgm:cxn modelId="{9B47B535-EF8D-4801-A070-B1DA915CC8E2}" type="presParOf" srcId="{64185BE3-A59A-4D0F-AB38-0C187A13AF19}" destId="{7D23C357-D2C6-426B-8F4E-B04A4C073EAE}" srcOrd="0" destOrd="0" presId="urn:microsoft.com/office/officeart/2018/5/layout/IconCircleLabelList"/>
    <dgm:cxn modelId="{05A541C9-F2C3-4A11-80D9-DC15B7E361D5}" type="presParOf" srcId="{64185BE3-A59A-4D0F-AB38-0C187A13AF19}" destId="{38137366-8E7E-4038-A41F-5456AAF69F48}" srcOrd="1" destOrd="0" presId="urn:microsoft.com/office/officeart/2018/5/layout/IconCircleLabelList"/>
    <dgm:cxn modelId="{D07621D5-3FDE-4158-A42C-1631F5AA7FB0}" type="presParOf" srcId="{64185BE3-A59A-4D0F-AB38-0C187A13AF19}" destId="{EA24B76A-2EF9-43E7-B3DC-B639C428F5A5}" srcOrd="2" destOrd="0" presId="urn:microsoft.com/office/officeart/2018/5/layout/IconCircleLabelList"/>
    <dgm:cxn modelId="{F94187F6-4B93-4702-8433-8C9F67E32B71}" type="presParOf" srcId="{64185BE3-A59A-4D0F-AB38-0C187A13AF19}" destId="{F5D8A64B-4F0F-43A0-85EA-38B37D853EBF}" srcOrd="3" destOrd="0" presId="urn:microsoft.com/office/officeart/2018/5/layout/IconCircleLabelList"/>
    <dgm:cxn modelId="{163B5B82-E74E-4EA1-A754-371976D99BAF}" type="presParOf" srcId="{35059C0E-089B-43EA-ACC1-18803FB1CC1C}" destId="{5FBE7627-CCC0-4220-9EA3-6661935E32EE}" srcOrd="1" destOrd="0" presId="urn:microsoft.com/office/officeart/2018/5/layout/IconCircleLabelList"/>
    <dgm:cxn modelId="{216E8546-7AFD-4968-AB14-A5EA3DAE128D}" type="presParOf" srcId="{35059C0E-089B-43EA-ACC1-18803FB1CC1C}" destId="{15723A97-3BA0-4BD4-B205-F5AA6E0FDAFC}" srcOrd="2" destOrd="0" presId="urn:microsoft.com/office/officeart/2018/5/layout/IconCircleLabelList"/>
    <dgm:cxn modelId="{E5E8C1A5-ACCA-47C2-B675-AA0FF2752477}" type="presParOf" srcId="{15723A97-3BA0-4BD4-B205-F5AA6E0FDAFC}" destId="{16F2802C-ED68-4FF1-A49D-8178B298E0E4}" srcOrd="0" destOrd="0" presId="urn:microsoft.com/office/officeart/2018/5/layout/IconCircleLabelList"/>
    <dgm:cxn modelId="{B21BBE5E-12BF-41B2-A1D5-2598B9D29E88}" type="presParOf" srcId="{15723A97-3BA0-4BD4-B205-F5AA6E0FDAFC}" destId="{4E4C1CE3-3118-496B-A746-C9121A201842}" srcOrd="1" destOrd="0" presId="urn:microsoft.com/office/officeart/2018/5/layout/IconCircleLabelList"/>
    <dgm:cxn modelId="{9764003C-E220-4B6F-A119-8A3E188DD108}" type="presParOf" srcId="{15723A97-3BA0-4BD4-B205-F5AA6E0FDAFC}" destId="{5285CA63-C275-467F-9ED0-5DBC9588194E}" srcOrd="2" destOrd="0" presId="urn:microsoft.com/office/officeart/2018/5/layout/IconCircleLabelList"/>
    <dgm:cxn modelId="{A1A5AA7C-AD16-4DB4-9A1F-BEB9362926FA}" type="presParOf" srcId="{15723A97-3BA0-4BD4-B205-F5AA6E0FDAFC}" destId="{95EC424D-3B6C-421C-97E5-89AB1216068A}" srcOrd="3" destOrd="0" presId="urn:microsoft.com/office/officeart/2018/5/layout/IconCircleLabelList"/>
    <dgm:cxn modelId="{75964AAE-6CBF-44EC-A204-C13ACC534630}" type="presParOf" srcId="{35059C0E-089B-43EA-ACC1-18803FB1CC1C}" destId="{74AF24F5-00F5-4D67-81CF-4B6272A7A1D2}" srcOrd="3" destOrd="0" presId="urn:microsoft.com/office/officeart/2018/5/layout/IconCircleLabelList"/>
    <dgm:cxn modelId="{A12786D5-72C7-4FD2-8218-40CBC74B24C4}" type="presParOf" srcId="{35059C0E-089B-43EA-ACC1-18803FB1CC1C}" destId="{8788ADF8-69A8-4094-B5D7-4FAC0B36062D}" srcOrd="4" destOrd="0" presId="urn:microsoft.com/office/officeart/2018/5/layout/IconCircleLabelList"/>
    <dgm:cxn modelId="{E75EA396-E27D-44C3-B1F3-A92C76DB3A61}" type="presParOf" srcId="{8788ADF8-69A8-4094-B5D7-4FAC0B36062D}" destId="{253AEA01-8AF6-40B3-A59D-085E576A9E6C}" srcOrd="0" destOrd="0" presId="urn:microsoft.com/office/officeart/2018/5/layout/IconCircleLabelList"/>
    <dgm:cxn modelId="{F74A76D2-F47A-48B4-B5E1-1ACC3E9E7F82}" type="presParOf" srcId="{8788ADF8-69A8-4094-B5D7-4FAC0B36062D}" destId="{68ECF898-BE30-4313-A362-2B045E098FCF}" srcOrd="1" destOrd="0" presId="urn:microsoft.com/office/officeart/2018/5/layout/IconCircleLabelList"/>
    <dgm:cxn modelId="{608A4779-0BAD-4CF0-97AB-65F9AC974F7B}" type="presParOf" srcId="{8788ADF8-69A8-4094-B5D7-4FAC0B36062D}" destId="{32B561FA-F783-41E0-BBDB-1CCEC4FC41AB}" srcOrd="2" destOrd="0" presId="urn:microsoft.com/office/officeart/2018/5/layout/IconCircleLabelList"/>
    <dgm:cxn modelId="{18A6D1DD-D250-4A2E-9771-45BABE48BEFC}" type="presParOf" srcId="{8788ADF8-69A8-4094-B5D7-4FAC0B36062D}" destId="{702DB888-0A7F-4449-B1FD-5BFEB8CF518F}" srcOrd="3" destOrd="0" presId="urn:microsoft.com/office/officeart/2018/5/layout/IconCircleLabelList"/>
    <dgm:cxn modelId="{5471B33B-1C44-4511-96DB-7957BFD8EC7A}" type="presParOf" srcId="{35059C0E-089B-43EA-ACC1-18803FB1CC1C}" destId="{99681E6D-2BF7-4F96-B61A-C79E1ED27AA4}" srcOrd="5" destOrd="0" presId="urn:microsoft.com/office/officeart/2018/5/layout/IconCircleLabelList"/>
    <dgm:cxn modelId="{7DDFBA75-96ED-4D17-B11B-8B19ACF0013B}" type="presParOf" srcId="{35059C0E-089B-43EA-ACC1-18803FB1CC1C}" destId="{E76AF5A5-1E69-43B0-A3FA-3DCF37AED96C}" srcOrd="6" destOrd="0" presId="urn:microsoft.com/office/officeart/2018/5/layout/IconCircleLabelList"/>
    <dgm:cxn modelId="{5F0D8853-4875-4CC3-8420-F4DBBFBBBAB8}" type="presParOf" srcId="{E76AF5A5-1E69-43B0-A3FA-3DCF37AED96C}" destId="{0B860826-25CC-4D4C-A9DA-F96657799CE8}" srcOrd="0" destOrd="0" presId="urn:microsoft.com/office/officeart/2018/5/layout/IconCircleLabelList"/>
    <dgm:cxn modelId="{BF1AC647-DD38-46DB-9888-033D03E0CBEC}" type="presParOf" srcId="{E76AF5A5-1E69-43B0-A3FA-3DCF37AED96C}" destId="{85D7B81D-6887-42CC-B302-3D5374980634}" srcOrd="1" destOrd="0" presId="urn:microsoft.com/office/officeart/2018/5/layout/IconCircleLabelList"/>
    <dgm:cxn modelId="{C1F93F70-215C-40C6-A232-34C14E6765E3}" type="presParOf" srcId="{E76AF5A5-1E69-43B0-A3FA-3DCF37AED96C}" destId="{6D7A0AB0-E369-4BA0-BEA8-300C8DD7E5F0}" srcOrd="2" destOrd="0" presId="urn:microsoft.com/office/officeart/2018/5/layout/IconCircleLabelList"/>
    <dgm:cxn modelId="{0BCBFD1B-C126-456C-8300-91246D25323E}" type="presParOf" srcId="{E76AF5A5-1E69-43B0-A3FA-3DCF37AED96C}" destId="{6ADC3EF1-2C46-4D75-85B2-411CD73C430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570F49-E73A-4803-BEE4-395E1DD8D97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44DCD02-47D6-49D3-8D92-18263C6840B6}">
      <dgm:prSet/>
      <dgm:spPr/>
      <dgm:t>
        <a:bodyPr/>
        <a:lstStyle/>
        <a:p>
          <a:r>
            <a:rPr lang="en-US" i="1"/>
            <a:t>Hoe maken we de les actiever?</a:t>
          </a:r>
          <a:endParaRPr lang="en-US"/>
        </a:p>
      </dgm:t>
    </dgm:pt>
    <dgm:pt modelId="{487CE259-46CC-4065-AA30-6B01C9771814}" type="parTrans" cxnId="{7EB8598E-1EC0-4B88-B405-4D5C7D5FFFEC}">
      <dgm:prSet/>
      <dgm:spPr/>
      <dgm:t>
        <a:bodyPr/>
        <a:lstStyle/>
        <a:p>
          <a:endParaRPr lang="en-US"/>
        </a:p>
      </dgm:t>
    </dgm:pt>
    <dgm:pt modelId="{06D8C1A7-6ED3-4F0A-A52D-6FECD0235E03}" type="sibTrans" cxnId="{7EB8598E-1EC0-4B88-B405-4D5C7D5FFFEC}">
      <dgm:prSet/>
      <dgm:spPr/>
      <dgm:t>
        <a:bodyPr/>
        <a:lstStyle/>
        <a:p>
          <a:endParaRPr lang="en-US"/>
        </a:p>
      </dgm:t>
    </dgm:pt>
    <dgm:pt modelId="{383AEFB8-99E6-40AD-B504-738AE73B7D30}">
      <dgm:prSet/>
      <dgm:spPr/>
      <dgm:t>
        <a:bodyPr/>
        <a:lstStyle/>
        <a:p>
          <a:r>
            <a:rPr lang="en-US" dirty="0"/>
            <a:t>Start:  “</a:t>
          </a:r>
          <a:r>
            <a:rPr lang="en-US" dirty="0" err="1"/>
            <a:t>Hoeveel</a:t>
          </a:r>
          <a:r>
            <a:rPr lang="en-US" dirty="0"/>
            <a:t> </a:t>
          </a:r>
          <a:r>
            <a:rPr lang="en-US" dirty="0" err="1"/>
            <a:t>uur</a:t>
          </a:r>
          <a:r>
            <a:rPr lang="en-US" dirty="0"/>
            <a:t> per </a:t>
          </a:r>
          <a:r>
            <a:rPr lang="en-US" dirty="0" err="1"/>
            <a:t>dag</a:t>
          </a:r>
          <a:r>
            <a:rPr lang="en-US" dirty="0"/>
            <a:t> op scherm?” (</a:t>
          </a:r>
          <a:r>
            <a:rPr lang="en-US" dirty="0" err="1"/>
            <a:t>schrijf</a:t>
          </a:r>
          <a:r>
            <a:rPr lang="en-US" dirty="0"/>
            <a:t> op het </a:t>
          </a:r>
          <a:r>
            <a:rPr lang="en-US" dirty="0" err="1"/>
            <a:t>wisbord</a:t>
          </a:r>
          <a:r>
            <a:rPr lang="en-US" dirty="0"/>
            <a:t>)</a:t>
          </a:r>
        </a:p>
      </dgm:t>
    </dgm:pt>
    <dgm:pt modelId="{C14C38B4-99BB-4936-924A-6E8174EFD779}" type="parTrans" cxnId="{B7B8763C-DC98-4999-B593-4DD5E0357D47}">
      <dgm:prSet/>
      <dgm:spPr/>
      <dgm:t>
        <a:bodyPr/>
        <a:lstStyle/>
        <a:p>
          <a:endParaRPr lang="en-US"/>
        </a:p>
      </dgm:t>
    </dgm:pt>
    <dgm:pt modelId="{7D09472E-FFC3-47F6-BFF6-C578F7997339}" type="sibTrans" cxnId="{B7B8763C-DC98-4999-B593-4DD5E0357D47}">
      <dgm:prSet/>
      <dgm:spPr/>
      <dgm:t>
        <a:bodyPr/>
        <a:lstStyle/>
        <a:p>
          <a:endParaRPr lang="en-US"/>
        </a:p>
      </dgm:t>
    </dgm:pt>
    <dgm:pt modelId="{DEF93161-5A10-4C99-8C34-1334CDC65F1E}">
      <dgm:prSet/>
      <dgm:spPr/>
      <dgm:t>
        <a:bodyPr/>
        <a:lstStyle/>
        <a:p>
          <a:r>
            <a:rPr lang="en-US"/>
            <a:t>Leerlingen berekenen zelf procentuele groei</a:t>
          </a:r>
        </a:p>
      </dgm:t>
    </dgm:pt>
    <dgm:pt modelId="{439BA1A8-77B7-4D2A-8535-8DB888A62D2B}" type="parTrans" cxnId="{7E6F5F71-77C8-4C64-A199-2BEEABEB5879}">
      <dgm:prSet/>
      <dgm:spPr/>
      <dgm:t>
        <a:bodyPr/>
        <a:lstStyle/>
        <a:p>
          <a:endParaRPr lang="en-US"/>
        </a:p>
      </dgm:t>
    </dgm:pt>
    <dgm:pt modelId="{2C6AEE5B-51AE-41D9-9C18-2FA16E7C08D8}" type="sibTrans" cxnId="{7E6F5F71-77C8-4C64-A199-2BEEABEB5879}">
      <dgm:prSet/>
      <dgm:spPr/>
      <dgm:t>
        <a:bodyPr/>
        <a:lstStyle/>
        <a:p>
          <a:endParaRPr lang="en-US"/>
        </a:p>
      </dgm:t>
    </dgm:pt>
    <dgm:pt modelId="{156E0733-4458-4903-85D8-854458EFAD8D}">
      <dgm:prSet/>
      <dgm:spPr/>
      <dgm:t>
        <a:bodyPr/>
        <a:lstStyle/>
        <a:p>
          <a:r>
            <a:rPr lang="en-US"/>
            <a:t>Bespreking van grafiekvormen → kritisch leren kijken</a:t>
          </a:r>
        </a:p>
      </dgm:t>
    </dgm:pt>
    <dgm:pt modelId="{AD457748-B3CF-4FEC-B81C-2D49CFF9602F}" type="parTrans" cxnId="{63057C8B-3F6A-4D0C-B259-90C65C6E2B61}">
      <dgm:prSet/>
      <dgm:spPr/>
      <dgm:t>
        <a:bodyPr/>
        <a:lstStyle/>
        <a:p>
          <a:endParaRPr lang="en-US"/>
        </a:p>
      </dgm:t>
    </dgm:pt>
    <dgm:pt modelId="{98046044-C91A-4669-9C4F-A5F1A10EFD0F}" type="sibTrans" cxnId="{63057C8B-3F6A-4D0C-B259-90C65C6E2B61}">
      <dgm:prSet/>
      <dgm:spPr/>
      <dgm:t>
        <a:bodyPr/>
        <a:lstStyle/>
        <a:p>
          <a:endParaRPr lang="en-US"/>
        </a:p>
      </dgm:t>
    </dgm:pt>
    <dgm:pt modelId="{C74C9C82-261D-F442-988C-3D2525643EA2}" type="pres">
      <dgm:prSet presAssocID="{FA570F49-E73A-4803-BEE4-395E1DD8D97D}" presName="linear" presStyleCnt="0">
        <dgm:presLayoutVars>
          <dgm:animLvl val="lvl"/>
          <dgm:resizeHandles val="exact"/>
        </dgm:presLayoutVars>
      </dgm:prSet>
      <dgm:spPr/>
    </dgm:pt>
    <dgm:pt modelId="{BDE47D82-8E5B-C343-81B7-91C8A8BF0165}" type="pres">
      <dgm:prSet presAssocID="{244DCD02-47D6-49D3-8D92-18263C6840B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9502340-DD15-BD45-9C52-87B80C26917D}" type="pres">
      <dgm:prSet presAssocID="{06D8C1A7-6ED3-4F0A-A52D-6FECD0235E03}" presName="spacer" presStyleCnt="0"/>
      <dgm:spPr/>
    </dgm:pt>
    <dgm:pt modelId="{7384ADF7-BBBE-D44A-8346-98EBC0C2FB0D}" type="pres">
      <dgm:prSet presAssocID="{383AEFB8-99E6-40AD-B504-738AE73B7D3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229196B-DB09-B542-923D-778962D00A85}" type="pres">
      <dgm:prSet presAssocID="{7D09472E-FFC3-47F6-BFF6-C578F7997339}" presName="spacer" presStyleCnt="0"/>
      <dgm:spPr/>
    </dgm:pt>
    <dgm:pt modelId="{8480C6F8-A3DA-1E49-B1C8-3B8F1B215F87}" type="pres">
      <dgm:prSet presAssocID="{DEF93161-5A10-4C99-8C34-1334CDC65F1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323D64-4557-B241-8652-B09D10488333}" type="pres">
      <dgm:prSet presAssocID="{2C6AEE5B-51AE-41D9-9C18-2FA16E7C08D8}" presName="spacer" presStyleCnt="0"/>
      <dgm:spPr/>
    </dgm:pt>
    <dgm:pt modelId="{6F4AE3F7-5E9C-8748-8654-14A04FCF2B93}" type="pres">
      <dgm:prSet presAssocID="{156E0733-4458-4903-85D8-854458EFAD8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7B8763C-DC98-4999-B593-4DD5E0357D47}" srcId="{FA570F49-E73A-4803-BEE4-395E1DD8D97D}" destId="{383AEFB8-99E6-40AD-B504-738AE73B7D30}" srcOrd="1" destOrd="0" parTransId="{C14C38B4-99BB-4936-924A-6E8174EFD779}" sibTransId="{7D09472E-FFC3-47F6-BFF6-C578F7997339}"/>
    <dgm:cxn modelId="{7E6F5F71-77C8-4C64-A199-2BEEABEB5879}" srcId="{FA570F49-E73A-4803-BEE4-395E1DD8D97D}" destId="{DEF93161-5A10-4C99-8C34-1334CDC65F1E}" srcOrd="2" destOrd="0" parTransId="{439BA1A8-77B7-4D2A-8535-8DB888A62D2B}" sibTransId="{2C6AEE5B-51AE-41D9-9C18-2FA16E7C08D8}"/>
    <dgm:cxn modelId="{55BD7680-F866-3344-9DD8-AC05F42ECF92}" type="presOf" srcId="{383AEFB8-99E6-40AD-B504-738AE73B7D30}" destId="{7384ADF7-BBBE-D44A-8346-98EBC0C2FB0D}" srcOrd="0" destOrd="0" presId="urn:microsoft.com/office/officeart/2005/8/layout/vList2"/>
    <dgm:cxn modelId="{63057C8B-3F6A-4D0C-B259-90C65C6E2B61}" srcId="{FA570F49-E73A-4803-BEE4-395E1DD8D97D}" destId="{156E0733-4458-4903-85D8-854458EFAD8D}" srcOrd="3" destOrd="0" parTransId="{AD457748-B3CF-4FEC-B81C-2D49CFF9602F}" sibTransId="{98046044-C91A-4669-9C4F-A5F1A10EFD0F}"/>
    <dgm:cxn modelId="{7EB8598E-1EC0-4B88-B405-4D5C7D5FFFEC}" srcId="{FA570F49-E73A-4803-BEE4-395E1DD8D97D}" destId="{244DCD02-47D6-49D3-8D92-18263C6840B6}" srcOrd="0" destOrd="0" parTransId="{487CE259-46CC-4065-AA30-6B01C9771814}" sibTransId="{06D8C1A7-6ED3-4F0A-A52D-6FECD0235E03}"/>
    <dgm:cxn modelId="{A4276AB7-4858-B94A-9441-47EEF1D64AA6}" type="presOf" srcId="{156E0733-4458-4903-85D8-854458EFAD8D}" destId="{6F4AE3F7-5E9C-8748-8654-14A04FCF2B93}" srcOrd="0" destOrd="0" presId="urn:microsoft.com/office/officeart/2005/8/layout/vList2"/>
    <dgm:cxn modelId="{C7C194D8-7A12-F04D-A12C-84A55A22D652}" type="presOf" srcId="{FA570F49-E73A-4803-BEE4-395E1DD8D97D}" destId="{C74C9C82-261D-F442-988C-3D2525643EA2}" srcOrd="0" destOrd="0" presId="urn:microsoft.com/office/officeart/2005/8/layout/vList2"/>
    <dgm:cxn modelId="{F7607EDE-38C1-0842-9025-75A179AD76EE}" type="presOf" srcId="{DEF93161-5A10-4C99-8C34-1334CDC65F1E}" destId="{8480C6F8-A3DA-1E49-B1C8-3B8F1B215F87}" srcOrd="0" destOrd="0" presId="urn:microsoft.com/office/officeart/2005/8/layout/vList2"/>
    <dgm:cxn modelId="{09DCECED-5799-B74D-A29D-0FBCEF384C6E}" type="presOf" srcId="{244DCD02-47D6-49D3-8D92-18263C6840B6}" destId="{BDE47D82-8E5B-C343-81B7-91C8A8BF0165}" srcOrd="0" destOrd="0" presId="urn:microsoft.com/office/officeart/2005/8/layout/vList2"/>
    <dgm:cxn modelId="{CF6B223A-6B05-3F45-A2DA-1D1B1B6FDF67}" type="presParOf" srcId="{C74C9C82-261D-F442-988C-3D2525643EA2}" destId="{BDE47D82-8E5B-C343-81B7-91C8A8BF0165}" srcOrd="0" destOrd="0" presId="urn:microsoft.com/office/officeart/2005/8/layout/vList2"/>
    <dgm:cxn modelId="{84A925A4-6C62-9649-904B-B665555260A9}" type="presParOf" srcId="{C74C9C82-261D-F442-988C-3D2525643EA2}" destId="{E9502340-DD15-BD45-9C52-87B80C26917D}" srcOrd="1" destOrd="0" presId="urn:microsoft.com/office/officeart/2005/8/layout/vList2"/>
    <dgm:cxn modelId="{92949F83-5D61-F245-ACAB-FA156B4E4738}" type="presParOf" srcId="{C74C9C82-261D-F442-988C-3D2525643EA2}" destId="{7384ADF7-BBBE-D44A-8346-98EBC0C2FB0D}" srcOrd="2" destOrd="0" presId="urn:microsoft.com/office/officeart/2005/8/layout/vList2"/>
    <dgm:cxn modelId="{D87E55F3-C3B8-6E4C-8518-BAAD0D76B23C}" type="presParOf" srcId="{C74C9C82-261D-F442-988C-3D2525643EA2}" destId="{C229196B-DB09-B542-923D-778962D00A85}" srcOrd="3" destOrd="0" presId="urn:microsoft.com/office/officeart/2005/8/layout/vList2"/>
    <dgm:cxn modelId="{74FD70C8-30C8-604D-8270-641EE480C733}" type="presParOf" srcId="{C74C9C82-261D-F442-988C-3D2525643EA2}" destId="{8480C6F8-A3DA-1E49-B1C8-3B8F1B215F87}" srcOrd="4" destOrd="0" presId="urn:microsoft.com/office/officeart/2005/8/layout/vList2"/>
    <dgm:cxn modelId="{A034D067-A87A-A94A-B4FC-444A8288776B}" type="presParOf" srcId="{C74C9C82-261D-F442-988C-3D2525643EA2}" destId="{06323D64-4557-B241-8652-B09D10488333}" srcOrd="5" destOrd="0" presId="urn:microsoft.com/office/officeart/2005/8/layout/vList2"/>
    <dgm:cxn modelId="{128A376E-3A98-7E4C-B632-FD7D827B01C9}" type="presParOf" srcId="{C74C9C82-261D-F442-988C-3D2525643EA2}" destId="{6F4AE3F7-5E9C-8748-8654-14A04FCF2B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E2561F-9301-4C12-BBFE-A50F7C867FD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414668-A215-4079-BB2D-1A0EB6491ED3}">
      <dgm:prSet/>
      <dgm:spPr/>
      <dgm:t>
        <a:bodyPr/>
        <a:lstStyle/>
        <a:p>
          <a:endParaRPr lang="en-US" dirty="0"/>
        </a:p>
      </dgm:t>
    </dgm:pt>
    <dgm:pt modelId="{C0F072FD-5313-4B54-BD4D-11C9C2F837CB}" type="parTrans" cxnId="{8E7F38B7-5398-4247-91CC-98C25BB02464}">
      <dgm:prSet/>
      <dgm:spPr/>
      <dgm:t>
        <a:bodyPr/>
        <a:lstStyle/>
        <a:p>
          <a:endParaRPr lang="en-US"/>
        </a:p>
      </dgm:t>
    </dgm:pt>
    <dgm:pt modelId="{720DEABD-5BDA-4FDB-BA04-F007FAC87B8A}" type="sibTrans" cxnId="{8E7F38B7-5398-4247-91CC-98C25BB02464}">
      <dgm:prSet/>
      <dgm:spPr/>
      <dgm:t>
        <a:bodyPr/>
        <a:lstStyle/>
        <a:p>
          <a:endParaRPr lang="en-US"/>
        </a:p>
      </dgm:t>
    </dgm:pt>
    <dgm:pt modelId="{79F74954-6E88-42C7-82A3-7ABF4AB478BC}">
      <dgm:prSet/>
      <dgm:spPr/>
      <dgm:t>
        <a:bodyPr/>
        <a:lstStyle/>
        <a:p>
          <a:r>
            <a:rPr lang="nl-NL" i="1"/>
            <a:t>Rol van het boek in onze aangepaste opdracht</a:t>
          </a:r>
          <a:endParaRPr lang="en-US"/>
        </a:p>
      </dgm:t>
    </dgm:pt>
    <dgm:pt modelId="{743439F5-147E-4CFD-AF07-330DAE2BF72B}" type="parTrans" cxnId="{8EBB1737-7BA9-4CB2-B72C-7BFCBC0B0A72}">
      <dgm:prSet/>
      <dgm:spPr/>
      <dgm:t>
        <a:bodyPr/>
        <a:lstStyle/>
        <a:p>
          <a:endParaRPr lang="en-US"/>
        </a:p>
      </dgm:t>
    </dgm:pt>
    <dgm:pt modelId="{AFA77D83-254C-4414-A832-921B5449422A}" type="sibTrans" cxnId="{8EBB1737-7BA9-4CB2-B72C-7BFCBC0B0A72}">
      <dgm:prSet/>
      <dgm:spPr/>
      <dgm:t>
        <a:bodyPr/>
        <a:lstStyle/>
        <a:p>
          <a:endParaRPr lang="en-US"/>
        </a:p>
      </dgm:t>
    </dgm:pt>
    <dgm:pt modelId="{F69C2641-3A21-450B-ACEC-EB3C80C30260}">
      <dgm:prSet/>
      <dgm:spPr/>
      <dgm:t>
        <a:bodyPr/>
        <a:lstStyle/>
        <a:p>
          <a:r>
            <a:rPr lang="nl-NL" b="1"/>
            <a:t>Inhoud:</a:t>
          </a:r>
          <a:endParaRPr lang="en-US"/>
        </a:p>
      </dgm:t>
    </dgm:pt>
    <dgm:pt modelId="{A2F5B1C3-E27A-443A-869E-6A9FC962AE11}" type="parTrans" cxnId="{B95E2B58-38DA-40B6-92BB-D8DE6B49F1C8}">
      <dgm:prSet/>
      <dgm:spPr/>
      <dgm:t>
        <a:bodyPr/>
        <a:lstStyle/>
        <a:p>
          <a:endParaRPr lang="en-US"/>
        </a:p>
      </dgm:t>
    </dgm:pt>
    <dgm:pt modelId="{329F2074-C698-4957-A162-3B456A67BD1D}" type="sibTrans" cxnId="{B95E2B58-38DA-40B6-92BB-D8DE6B49F1C8}">
      <dgm:prSet/>
      <dgm:spPr/>
      <dgm:t>
        <a:bodyPr/>
        <a:lstStyle/>
        <a:p>
          <a:endParaRPr lang="en-US"/>
        </a:p>
      </dgm:t>
    </dgm:pt>
    <dgm:pt modelId="{7B5A7237-0913-40FE-A524-6D708D70D26A}">
      <dgm:prSet/>
      <dgm:spPr/>
      <dgm:t>
        <a:bodyPr/>
        <a:lstStyle/>
        <a:p>
          <a:r>
            <a:rPr lang="nl-NL"/>
            <a:t>Formules, stappenplan en voorbeeldgrafieken komen uit </a:t>
          </a:r>
          <a:r>
            <a:rPr lang="nl-NL" i="1"/>
            <a:t>Getal en Ruimte</a:t>
          </a:r>
          <a:endParaRPr lang="en-US"/>
        </a:p>
      </dgm:t>
    </dgm:pt>
    <dgm:pt modelId="{99E5E278-55DC-49AA-A503-8BACD0913A03}" type="parTrans" cxnId="{4AFC99C5-396C-42D0-930C-F6438F975292}">
      <dgm:prSet/>
      <dgm:spPr/>
      <dgm:t>
        <a:bodyPr/>
        <a:lstStyle/>
        <a:p>
          <a:endParaRPr lang="en-US"/>
        </a:p>
      </dgm:t>
    </dgm:pt>
    <dgm:pt modelId="{1B5AEB35-95F5-47E8-9915-EF16AD8000DC}" type="sibTrans" cxnId="{4AFC99C5-396C-42D0-930C-F6438F975292}">
      <dgm:prSet/>
      <dgm:spPr/>
      <dgm:t>
        <a:bodyPr/>
        <a:lstStyle/>
        <a:p>
          <a:endParaRPr lang="en-US"/>
        </a:p>
      </dgm:t>
    </dgm:pt>
    <dgm:pt modelId="{741CE0A6-14AE-428E-802D-7FD346713529}">
      <dgm:prSet/>
      <dgm:spPr/>
      <dgm:t>
        <a:bodyPr/>
        <a:lstStyle/>
        <a:p>
          <a:r>
            <a:rPr lang="nl-NL"/>
            <a:t>Context is aangepast, niet de rekenvaardigheden</a:t>
          </a:r>
          <a:endParaRPr lang="en-US"/>
        </a:p>
      </dgm:t>
    </dgm:pt>
    <dgm:pt modelId="{D4E68B46-BBBC-4C05-9EB5-8A9EB72B9442}" type="parTrans" cxnId="{3A159E4B-2087-4F75-A79F-54A76D7FC4AE}">
      <dgm:prSet/>
      <dgm:spPr/>
      <dgm:t>
        <a:bodyPr/>
        <a:lstStyle/>
        <a:p>
          <a:endParaRPr lang="en-US"/>
        </a:p>
      </dgm:t>
    </dgm:pt>
    <dgm:pt modelId="{A7937D26-5A91-41D2-AF97-BA6B615D30F8}" type="sibTrans" cxnId="{3A159E4B-2087-4F75-A79F-54A76D7FC4AE}">
      <dgm:prSet/>
      <dgm:spPr/>
      <dgm:t>
        <a:bodyPr/>
        <a:lstStyle/>
        <a:p>
          <a:endParaRPr lang="en-US"/>
        </a:p>
      </dgm:t>
    </dgm:pt>
    <dgm:pt modelId="{4D688737-9B16-4BF5-88A1-7CD4DE9993F3}">
      <dgm:prSet/>
      <dgm:spPr/>
      <dgm:t>
        <a:bodyPr/>
        <a:lstStyle/>
        <a:p>
          <a:r>
            <a:rPr lang="nl-NL"/>
            <a:t>Zo leren leerlingen dat </a:t>
          </a:r>
          <a:r>
            <a:rPr lang="nl-NL" b="1"/>
            <a:t>statistiek overal</a:t>
          </a:r>
          <a:r>
            <a:rPr lang="nl-NL"/>
            <a:t> in het dagelijks leven voorkomt</a:t>
          </a:r>
          <a:endParaRPr lang="en-US"/>
        </a:p>
      </dgm:t>
    </dgm:pt>
    <dgm:pt modelId="{C1B6E2C4-EFC1-4DA0-8D9A-911527FA6183}" type="parTrans" cxnId="{F306FD11-3BD7-4045-AEFC-A768FCB8BECC}">
      <dgm:prSet/>
      <dgm:spPr/>
      <dgm:t>
        <a:bodyPr/>
        <a:lstStyle/>
        <a:p>
          <a:endParaRPr lang="en-US"/>
        </a:p>
      </dgm:t>
    </dgm:pt>
    <dgm:pt modelId="{C219E079-2B7A-4BAE-8020-F77A96D1351C}" type="sibTrans" cxnId="{F306FD11-3BD7-4045-AEFC-A768FCB8BECC}">
      <dgm:prSet/>
      <dgm:spPr/>
      <dgm:t>
        <a:bodyPr/>
        <a:lstStyle/>
        <a:p>
          <a:endParaRPr lang="en-US"/>
        </a:p>
      </dgm:t>
    </dgm:pt>
    <dgm:pt modelId="{7E54CF9D-FC9B-CB44-9847-A9BABC2EF450}" type="pres">
      <dgm:prSet presAssocID="{ECE2561F-9301-4C12-BBFE-A50F7C867FD4}" presName="Name0" presStyleCnt="0">
        <dgm:presLayoutVars>
          <dgm:dir/>
          <dgm:resizeHandles val="exact"/>
        </dgm:presLayoutVars>
      </dgm:prSet>
      <dgm:spPr/>
    </dgm:pt>
    <dgm:pt modelId="{8AAE0959-2E3C-0147-B90E-E57EB782381F}" type="pres">
      <dgm:prSet presAssocID="{A8414668-A215-4079-BB2D-1A0EB6491ED3}" presName="node" presStyleLbl="node1" presStyleIdx="0" presStyleCnt="6">
        <dgm:presLayoutVars>
          <dgm:bulletEnabled val="1"/>
        </dgm:presLayoutVars>
      </dgm:prSet>
      <dgm:spPr/>
    </dgm:pt>
    <dgm:pt modelId="{471AFF34-6EDA-8E4C-8745-6F9B967E4C13}" type="pres">
      <dgm:prSet presAssocID="{720DEABD-5BDA-4FDB-BA04-F007FAC87B8A}" presName="sibTrans" presStyleLbl="sibTrans1D1" presStyleIdx="0" presStyleCnt="5"/>
      <dgm:spPr/>
    </dgm:pt>
    <dgm:pt modelId="{F4ABF517-B78A-DE44-AB77-4B9B46409232}" type="pres">
      <dgm:prSet presAssocID="{720DEABD-5BDA-4FDB-BA04-F007FAC87B8A}" presName="connectorText" presStyleLbl="sibTrans1D1" presStyleIdx="0" presStyleCnt="5"/>
      <dgm:spPr/>
    </dgm:pt>
    <dgm:pt modelId="{83C55F6C-B9CA-0345-B659-771E0F00DBFA}" type="pres">
      <dgm:prSet presAssocID="{79F74954-6E88-42C7-82A3-7ABF4AB478BC}" presName="node" presStyleLbl="node1" presStyleIdx="1" presStyleCnt="6">
        <dgm:presLayoutVars>
          <dgm:bulletEnabled val="1"/>
        </dgm:presLayoutVars>
      </dgm:prSet>
      <dgm:spPr/>
    </dgm:pt>
    <dgm:pt modelId="{A40C1779-043D-2C48-8C2A-5EDBF8E32917}" type="pres">
      <dgm:prSet presAssocID="{AFA77D83-254C-4414-A832-921B5449422A}" presName="sibTrans" presStyleLbl="sibTrans1D1" presStyleIdx="1" presStyleCnt="5"/>
      <dgm:spPr/>
    </dgm:pt>
    <dgm:pt modelId="{4B155FD0-5FD7-CD44-9F79-F502AFEE8039}" type="pres">
      <dgm:prSet presAssocID="{AFA77D83-254C-4414-A832-921B5449422A}" presName="connectorText" presStyleLbl="sibTrans1D1" presStyleIdx="1" presStyleCnt="5"/>
      <dgm:spPr/>
    </dgm:pt>
    <dgm:pt modelId="{A368E488-0C8E-8444-84E2-95D287AE7369}" type="pres">
      <dgm:prSet presAssocID="{F69C2641-3A21-450B-ACEC-EB3C80C30260}" presName="node" presStyleLbl="node1" presStyleIdx="2" presStyleCnt="6">
        <dgm:presLayoutVars>
          <dgm:bulletEnabled val="1"/>
        </dgm:presLayoutVars>
      </dgm:prSet>
      <dgm:spPr/>
    </dgm:pt>
    <dgm:pt modelId="{4D7ACFE6-3F73-4346-856F-9802EF19122E}" type="pres">
      <dgm:prSet presAssocID="{329F2074-C698-4957-A162-3B456A67BD1D}" presName="sibTrans" presStyleLbl="sibTrans1D1" presStyleIdx="2" presStyleCnt="5"/>
      <dgm:spPr/>
    </dgm:pt>
    <dgm:pt modelId="{404E195E-8470-974B-AE58-739C16E23853}" type="pres">
      <dgm:prSet presAssocID="{329F2074-C698-4957-A162-3B456A67BD1D}" presName="connectorText" presStyleLbl="sibTrans1D1" presStyleIdx="2" presStyleCnt="5"/>
      <dgm:spPr/>
    </dgm:pt>
    <dgm:pt modelId="{B2FD80FF-AFF0-E148-A5C1-FD2EC799104B}" type="pres">
      <dgm:prSet presAssocID="{7B5A7237-0913-40FE-A524-6D708D70D26A}" presName="node" presStyleLbl="node1" presStyleIdx="3" presStyleCnt="6">
        <dgm:presLayoutVars>
          <dgm:bulletEnabled val="1"/>
        </dgm:presLayoutVars>
      </dgm:prSet>
      <dgm:spPr/>
    </dgm:pt>
    <dgm:pt modelId="{3FBAB8C8-B071-BD40-8E12-D880B46A6C66}" type="pres">
      <dgm:prSet presAssocID="{1B5AEB35-95F5-47E8-9915-EF16AD8000DC}" presName="sibTrans" presStyleLbl="sibTrans1D1" presStyleIdx="3" presStyleCnt="5"/>
      <dgm:spPr/>
    </dgm:pt>
    <dgm:pt modelId="{984B7A62-9CB3-C04E-9FAE-425A84C47147}" type="pres">
      <dgm:prSet presAssocID="{1B5AEB35-95F5-47E8-9915-EF16AD8000DC}" presName="connectorText" presStyleLbl="sibTrans1D1" presStyleIdx="3" presStyleCnt="5"/>
      <dgm:spPr/>
    </dgm:pt>
    <dgm:pt modelId="{85CCFF02-014A-F146-A35F-9D58C4716E62}" type="pres">
      <dgm:prSet presAssocID="{741CE0A6-14AE-428E-802D-7FD346713529}" presName="node" presStyleLbl="node1" presStyleIdx="4" presStyleCnt="6">
        <dgm:presLayoutVars>
          <dgm:bulletEnabled val="1"/>
        </dgm:presLayoutVars>
      </dgm:prSet>
      <dgm:spPr/>
    </dgm:pt>
    <dgm:pt modelId="{EAFD5F18-4139-1742-912C-796066CBE947}" type="pres">
      <dgm:prSet presAssocID="{A7937D26-5A91-41D2-AF97-BA6B615D30F8}" presName="sibTrans" presStyleLbl="sibTrans1D1" presStyleIdx="4" presStyleCnt="5"/>
      <dgm:spPr/>
    </dgm:pt>
    <dgm:pt modelId="{CA71A65C-F6EB-5540-9FDE-BE1AB5421445}" type="pres">
      <dgm:prSet presAssocID="{A7937D26-5A91-41D2-AF97-BA6B615D30F8}" presName="connectorText" presStyleLbl="sibTrans1D1" presStyleIdx="4" presStyleCnt="5"/>
      <dgm:spPr/>
    </dgm:pt>
    <dgm:pt modelId="{F74039D6-14C6-A248-A5BD-AC7DE27B9F6F}" type="pres">
      <dgm:prSet presAssocID="{4D688737-9B16-4BF5-88A1-7CD4DE9993F3}" presName="node" presStyleLbl="node1" presStyleIdx="5" presStyleCnt="6">
        <dgm:presLayoutVars>
          <dgm:bulletEnabled val="1"/>
        </dgm:presLayoutVars>
      </dgm:prSet>
      <dgm:spPr/>
    </dgm:pt>
  </dgm:ptLst>
  <dgm:cxnLst>
    <dgm:cxn modelId="{43E10A01-D2AD-DE44-B3E3-5FB6A364FF91}" type="presOf" srcId="{AFA77D83-254C-4414-A832-921B5449422A}" destId="{A40C1779-043D-2C48-8C2A-5EDBF8E32917}" srcOrd="0" destOrd="0" presId="urn:microsoft.com/office/officeart/2016/7/layout/RepeatingBendingProcessNew"/>
    <dgm:cxn modelId="{F306FD11-3BD7-4045-AEFC-A768FCB8BECC}" srcId="{ECE2561F-9301-4C12-BBFE-A50F7C867FD4}" destId="{4D688737-9B16-4BF5-88A1-7CD4DE9993F3}" srcOrd="5" destOrd="0" parTransId="{C1B6E2C4-EFC1-4DA0-8D9A-911527FA6183}" sibTransId="{C219E079-2B7A-4BAE-8020-F77A96D1351C}"/>
    <dgm:cxn modelId="{6BBDA320-34EE-CA44-A7B4-3FEB1D1B4F23}" type="presOf" srcId="{329F2074-C698-4957-A162-3B456A67BD1D}" destId="{404E195E-8470-974B-AE58-739C16E23853}" srcOrd="1" destOrd="0" presId="urn:microsoft.com/office/officeart/2016/7/layout/RepeatingBendingProcessNew"/>
    <dgm:cxn modelId="{F29F8527-5F09-4545-8C43-E93B7DF58590}" type="presOf" srcId="{AFA77D83-254C-4414-A832-921B5449422A}" destId="{4B155FD0-5FD7-CD44-9F79-F502AFEE8039}" srcOrd="1" destOrd="0" presId="urn:microsoft.com/office/officeart/2016/7/layout/RepeatingBendingProcessNew"/>
    <dgm:cxn modelId="{6147AF2D-5EE4-E949-A0E8-A8B848C44B9E}" type="presOf" srcId="{720DEABD-5BDA-4FDB-BA04-F007FAC87B8A}" destId="{471AFF34-6EDA-8E4C-8745-6F9B967E4C13}" srcOrd="0" destOrd="0" presId="urn:microsoft.com/office/officeart/2016/7/layout/RepeatingBendingProcessNew"/>
    <dgm:cxn modelId="{8EBB1737-7BA9-4CB2-B72C-7BFCBC0B0A72}" srcId="{ECE2561F-9301-4C12-BBFE-A50F7C867FD4}" destId="{79F74954-6E88-42C7-82A3-7ABF4AB478BC}" srcOrd="1" destOrd="0" parTransId="{743439F5-147E-4CFD-AF07-330DAE2BF72B}" sibTransId="{AFA77D83-254C-4414-A832-921B5449422A}"/>
    <dgm:cxn modelId="{85D5173C-2C7F-114F-A106-7B8ACFAFD20A}" type="presOf" srcId="{A7937D26-5A91-41D2-AF97-BA6B615D30F8}" destId="{CA71A65C-F6EB-5540-9FDE-BE1AB5421445}" srcOrd="1" destOrd="0" presId="urn:microsoft.com/office/officeart/2016/7/layout/RepeatingBendingProcessNew"/>
    <dgm:cxn modelId="{D5A8203E-2FBE-DB45-818E-ADA6AECB54DF}" type="presOf" srcId="{329F2074-C698-4957-A162-3B456A67BD1D}" destId="{4D7ACFE6-3F73-4346-856F-9802EF19122E}" srcOrd="0" destOrd="0" presId="urn:microsoft.com/office/officeart/2016/7/layout/RepeatingBendingProcessNew"/>
    <dgm:cxn modelId="{3A159E4B-2087-4F75-A79F-54A76D7FC4AE}" srcId="{ECE2561F-9301-4C12-BBFE-A50F7C867FD4}" destId="{741CE0A6-14AE-428E-802D-7FD346713529}" srcOrd="4" destOrd="0" parTransId="{D4E68B46-BBBC-4C05-9EB5-8A9EB72B9442}" sibTransId="{A7937D26-5A91-41D2-AF97-BA6B615D30F8}"/>
    <dgm:cxn modelId="{B95E2B58-38DA-40B6-92BB-D8DE6B49F1C8}" srcId="{ECE2561F-9301-4C12-BBFE-A50F7C867FD4}" destId="{F69C2641-3A21-450B-ACEC-EB3C80C30260}" srcOrd="2" destOrd="0" parTransId="{A2F5B1C3-E27A-443A-869E-6A9FC962AE11}" sibTransId="{329F2074-C698-4957-A162-3B456A67BD1D}"/>
    <dgm:cxn modelId="{2680835A-FF2E-0948-9B93-BDB374E23B6E}" type="presOf" srcId="{4D688737-9B16-4BF5-88A1-7CD4DE9993F3}" destId="{F74039D6-14C6-A248-A5BD-AC7DE27B9F6F}" srcOrd="0" destOrd="0" presId="urn:microsoft.com/office/officeart/2016/7/layout/RepeatingBendingProcessNew"/>
    <dgm:cxn modelId="{6DDB8A76-5F94-8C41-AC91-7C7214FDDFD9}" type="presOf" srcId="{741CE0A6-14AE-428E-802D-7FD346713529}" destId="{85CCFF02-014A-F146-A35F-9D58C4716E62}" srcOrd="0" destOrd="0" presId="urn:microsoft.com/office/officeart/2016/7/layout/RepeatingBendingProcessNew"/>
    <dgm:cxn modelId="{A7DB727B-2183-FE45-9DBF-FA0928EAA846}" type="presOf" srcId="{A7937D26-5A91-41D2-AF97-BA6B615D30F8}" destId="{EAFD5F18-4139-1742-912C-796066CBE947}" srcOrd="0" destOrd="0" presId="urn:microsoft.com/office/officeart/2016/7/layout/RepeatingBendingProcessNew"/>
    <dgm:cxn modelId="{6DA53B7D-42E6-184B-8C91-7829E82FDF16}" type="presOf" srcId="{7B5A7237-0913-40FE-A524-6D708D70D26A}" destId="{B2FD80FF-AFF0-E148-A5C1-FD2EC799104B}" srcOrd="0" destOrd="0" presId="urn:microsoft.com/office/officeart/2016/7/layout/RepeatingBendingProcessNew"/>
    <dgm:cxn modelId="{2CB27D7D-FD5A-1F43-BCF0-70F505F5D82B}" type="presOf" srcId="{720DEABD-5BDA-4FDB-BA04-F007FAC87B8A}" destId="{F4ABF517-B78A-DE44-AB77-4B9B46409232}" srcOrd="1" destOrd="0" presId="urn:microsoft.com/office/officeart/2016/7/layout/RepeatingBendingProcessNew"/>
    <dgm:cxn modelId="{E7B45BA9-FACF-0747-A69E-6864FEBF4ECC}" type="presOf" srcId="{F69C2641-3A21-450B-ACEC-EB3C80C30260}" destId="{A368E488-0C8E-8444-84E2-95D287AE7369}" srcOrd="0" destOrd="0" presId="urn:microsoft.com/office/officeart/2016/7/layout/RepeatingBendingProcessNew"/>
    <dgm:cxn modelId="{8E7F38B7-5398-4247-91CC-98C25BB02464}" srcId="{ECE2561F-9301-4C12-BBFE-A50F7C867FD4}" destId="{A8414668-A215-4079-BB2D-1A0EB6491ED3}" srcOrd="0" destOrd="0" parTransId="{C0F072FD-5313-4B54-BD4D-11C9C2F837CB}" sibTransId="{720DEABD-5BDA-4FDB-BA04-F007FAC87B8A}"/>
    <dgm:cxn modelId="{561D71BD-CB33-E14D-BCBC-4B44583E2324}" type="presOf" srcId="{ECE2561F-9301-4C12-BBFE-A50F7C867FD4}" destId="{7E54CF9D-FC9B-CB44-9847-A9BABC2EF450}" srcOrd="0" destOrd="0" presId="urn:microsoft.com/office/officeart/2016/7/layout/RepeatingBendingProcessNew"/>
    <dgm:cxn modelId="{4AFC99C5-396C-42D0-930C-F6438F975292}" srcId="{ECE2561F-9301-4C12-BBFE-A50F7C867FD4}" destId="{7B5A7237-0913-40FE-A524-6D708D70D26A}" srcOrd="3" destOrd="0" parTransId="{99E5E278-55DC-49AA-A503-8BACD0913A03}" sibTransId="{1B5AEB35-95F5-47E8-9915-EF16AD8000DC}"/>
    <dgm:cxn modelId="{D17A8DC8-B64F-EE43-99AA-5DE246BF1F00}" type="presOf" srcId="{79F74954-6E88-42C7-82A3-7ABF4AB478BC}" destId="{83C55F6C-B9CA-0345-B659-771E0F00DBFA}" srcOrd="0" destOrd="0" presId="urn:microsoft.com/office/officeart/2016/7/layout/RepeatingBendingProcessNew"/>
    <dgm:cxn modelId="{581C99CD-3D3D-9140-93AF-3DD494AA5A62}" type="presOf" srcId="{1B5AEB35-95F5-47E8-9915-EF16AD8000DC}" destId="{3FBAB8C8-B071-BD40-8E12-D880B46A6C66}" srcOrd="0" destOrd="0" presId="urn:microsoft.com/office/officeart/2016/7/layout/RepeatingBendingProcessNew"/>
    <dgm:cxn modelId="{2FFF91DE-11D5-354C-ACA6-ABF9F1A2D764}" type="presOf" srcId="{A8414668-A215-4079-BB2D-1A0EB6491ED3}" destId="{8AAE0959-2E3C-0147-B90E-E57EB782381F}" srcOrd="0" destOrd="0" presId="urn:microsoft.com/office/officeart/2016/7/layout/RepeatingBendingProcessNew"/>
    <dgm:cxn modelId="{7B62A3F2-F2F8-EF44-89FB-96BF95B5F2BF}" type="presOf" srcId="{1B5AEB35-95F5-47E8-9915-EF16AD8000DC}" destId="{984B7A62-9CB3-C04E-9FAE-425A84C47147}" srcOrd="1" destOrd="0" presId="urn:microsoft.com/office/officeart/2016/7/layout/RepeatingBendingProcessNew"/>
    <dgm:cxn modelId="{1B7D2FEE-D94E-8743-9402-E61D5FB166E9}" type="presParOf" srcId="{7E54CF9D-FC9B-CB44-9847-A9BABC2EF450}" destId="{8AAE0959-2E3C-0147-B90E-E57EB782381F}" srcOrd="0" destOrd="0" presId="urn:microsoft.com/office/officeart/2016/7/layout/RepeatingBendingProcessNew"/>
    <dgm:cxn modelId="{0E2EFB8D-5415-9841-A9B1-C0C153A62E5E}" type="presParOf" srcId="{7E54CF9D-FC9B-CB44-9847-A9BABC2EF450}" destId="{471AFF34-6EDA-8E4C-8745-6F9B967E4C13}" srcOrd="1" destOrd="0" presId="urn:microsoft.com/office/officeart/2016/7/layout/RepeatingBendingProcessNew"/>
    <dgm:cxn modelId="{833971B2-F883-7B44-BF4A-1917E369BFC8}" type="presParOf" srcId="{471AFF34-6EDA-8E4C-8745-6F9B967E4C13}" destId="{F4ABF517-B78A-DE44-AB77-4B9B46409232}" srcOrd="0" destOrd="0" presId="urn:microsoft.com/office/officeart/2016/7/layout/RepeatingBendingProcessNew"/>
    <dgm:cxn modelId="{139FBA09-46C9-D74E-AE59-7A08CB8B1FAE}" type="presParOf" srcId="{7E54CF9D-FC9B-CB44-9847-A9BABC2EF450}" destId="{83C55F6C-B9CA-0345-B659-771E0F00DBFA}" srcOrd="2" destOrd="0" presId="urn:microsoft.com/office/officeart/2016/7/layout/RepeatingBendingProcessNew"/>
    <dgm:cxn modelId="{EEFB995A-80B9-B74D-8B0C-853858E810BC}" type="presParOf" srcId="{7E54CF9D-FC9B-CB44-9847-A9BABC2EF450}" destId="{A40C1779-043D-2C48-8C2A-5EDBF8E32917}" srcOrd="3" destOrd="0" presId="urn:microsoft.com/office/officeart/2016/7/layout/RepeatingBendingProcessNew"/>
    <dgm:cxn modelId="{D1C07F28-4460-F047-A0B1-D03142A6802E}" type="presParOf" srcId="{A40C1779-043D-2C48-8C2A-5EDBF8E32917}" destId="{4B155FD0-5FD7-CD44-9F79-F502AFEE8039}" srcOrd="0" destOrd="0" presId="urn:microsoft.com/office/officeart/2016/7/layout/RepeatingBendingProcessNew"/>
    <dgm:cxn modelId="{BA2D0B00-211E-794B-BE2A-B1CB750489A5}" type="presParOf" srcId="{7E54CF9D-FC9B-CB44-9847-A9BABC2EF450}" destId="{A368E488-0C8E-8444-84E2-95D287AE7369}" srcOrd="4" destOrd="0" presId="urn:microsoft.com/office/officeart/2016/7/layout/RepeatingBendingProcessNew"/>
    <dgm:cxn modelId="{6662022D-DD4D-1D4E-9554-4ECB29C96C65}" type="presParOf" srcId="{7E54CF9D-FC9B-CB44-9847-A9BABC2EF450}" destId="{4D7ACFE6-3F73-4346-856F-9802EF19122E}" srcOrd="5" destOrd="0" presId="urn:microsoft.com/office/officeart/2016/7/layout/RepeatingBendingProcessNew"/>
    <dgm:cxn modelId="{633367ED-F9DB-8C4D-A45D-24B21543B3EF}" type="presParOf" srcId="{4D7ACFE6-3F73-4346-856F-9802EF19122E}" destId="{404E195E-8470-974B-AE58-739C16E23853}" srcOrd="0" destOrd="0" presId="urn:microsoft.com/office/officeart/2016/7/layout/RepeatingBendingProcessNew"/>
    <dgm:cxn modelId="{5B041959-06DA-2E48-99D6-5235BC6E27AA}" type="presParOf" srcId="{7E54CF9D-FC9B-CB44-9847-A9BABC2EF450}" destId="{B2FD80FF-AFF0-E148-A5C1-FD2EC799104B}" srcOrd="6" destOrd="0" presId="urn:microsoft.com/office/officeart/2016/7/layout/RepeatingBendingProcessNew"/>
    <dgm:cxn modelId="{C84B3D17-1628-A44C-8F67-56E2476CBCD1}" type="presParOf" srcId="{7E54CF9D-FC9B-CB44-9847-A9BABC2EF450}" destId="{3FBAB8C8-B071-BD40-8E12-D880B46A6C66}" srcOrd="7" destOrd="0" presId="urn:microsoft.com/office/officeart/2016/7/layout/RepeatingBendingProcessNew"/>
    <dgm:cxn modelId="{2123A93D-1E1B-664B-BAEB-D03F0FFE8B60}" type="presParOf" srcId="{3FBAB8C8-B071-BD40-8E12-D880B46A6C66}" destId="{984B7A62-9CB3-C04E-9FAE-425A84C47147}" srcOrd="0" destOrd="0" presId="urn:microsoft.com/office/officeart/2016/7/layout/RepeatingBendingProcessNew"/>
    <dgm:cxn modelId="{BE742E5D-643F-514F-AAC0-41701A5B6865}" type="presParOf" srcId="{7E54CF9D-FC9B-CB44-9847-A9BABC2EF450}" destId="{85CCFF02-014A-F146-A35F-9D58C4716E62}" srcOrd="8" destOrd="0" presId="urn:microsoft.com/office/officeart/2016/7/layout/RepeatingBendingProcessNew"/>
    <dgm:cxn modelId="{0D84A2B3-F862-7C48-B0A5-32892F0BFA3D}" type="presParOf" srcId="{7E54CF9D-FC9B-CB44-9847-A9BABC2EF450}" destId="{EAFD5F18-4139-1742-912C-796066CBE947}" srcOrd="9" destOrd="0" presId="urn:microsoft.com/office/officeart/2016/7/layout/RepeatingBendingProcessNew"/>
    <dgm:cxn modelId="{1C17DA51-0E1B-464B-8F4D-94B0AED81034}" type="presParOf" srcId="{EAFD5F18-4139-1742-912C-796066CBE947}" destId="{CA71A65C-F6EB-5540-9FDE-BE1AB5421445}" srcOrd="0" destOrd="0" presId="urn:microsoft.com/office/officeart/2016/7/layout/RepeatingBendingProcessNew"/>
    <dgm:cxn modelId="{FDE5C5AE-0CA8-E549-A146-2D063FA87007}" type="presParOf" srcId="{7E54CF9D-FC9B-CB44-9847-A9BABC2EF450}" destId="{F74039D6-14C6-A248-A5BD-AC7DE27B9F6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8EF997-4A38-415B-97D7-662AF67C8D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DD68AB-78BC-4339-A620-F6354D4261A9}">
      <dgm:prSet/>
      <dgm:spPr/>
      <dgm:t>
        <a:bodyPr/>
        <a:lstStyle/>
        <a:p>
          <a:r>
            <a:rPr lang="nl-NL"/>
            <a:t>Verwarring tussen absolute en procentuele groei</a:t>
          </a:r>
          <a:endParaRPr lang="en-US"/>
        </a:p>
      </dgm:t>
    </dgm:pt>
    <dgm:pt modelId="{06D258CD-9C63-44F7-8425-4B1714DA03B2}" type="parTrans" cxnId="{AB70F14A-A6AA-403B-AD1E-F273D8CDA882}">
      <dgm:prSet/>
      <dgm:spPr/>
      <dgm:t>
        <a:bodyPr/>
        <a:lstStyle/>
        <a:p>
          <a:endParaRPr lang="en-US"/>
        </a:p>
      </dgm:t>
    </dgm:pt>
    <dgm:pt modelId="{62DFC342-8C0E-4563-BC85-FB4F2808A0C3}" type="sibTrans" cxnId="{AB70F14A-A6AA-403B-AD1E-F273D8CDA882}">
      <dgm:prSet/>
      <dgm:spPr/>
      <dgm:t>
        <a:bodyPr/>
        <a:lstStyle/>
        <a:p>
          <a:endParaRPr lang="en-US"/>
        </a:p>
      </dgm:t>
    </dgm:pt>
    <dgm:pt modelId="{3C0707DF-D1F6-4F95-9AD7-C62100DD6766}">
      <dgm:prSet/>
      <dgm:spPr/>
      <dgm:t>
        <a:bodyPr/>
        <a:lstStyle/>
        <a:p>
          <a:r>
            <a:rPr lang="nl-NL"/>
            <a:t>Denken dat grafiek altijd bij nul begint</a:t>
          </a:r>
          <a:endParaRPr lang="en-US"/>
        </a:p>
      </dgm:t>
    </dgm:pt>
    <dgm:pt modelId="{ACFAA10D-CF25-4489-A89E-C33A58B49FC8}" type="parTrans" cxnId="{6581C8D2-C0D1-42D6-A46C-7C8714358D0F}">
      <dgm:prSet/>
      <dgm:spPr/>
      <dgm:t>
        <a:bodyPr/>
        <a:lstStyle/>
        <a:p>
          <a:endParaRPr lang="en-US"/>
        </a:p>
      </dgm:t>
    </dgm:pt>
    <dgm:pt modelId="{634D0A7D-3F6F-45F3-A580-674FFE1F684A}" type="sibTrans" cxnId="{6581C8D2-C0D1-42D6-A46C-7C8714358D0F}">
      <dgm:prSet/>
      <dgm:spPr/>
      <dgm:t>
        <a:bodyPr/>
        <a:lstStyle/>
        <a:p>
          <a:endParaRPr lang="en-US"/>
        </a:p>
      </dgm:t>
    </dgm:pt>
    <dgm:pt modelId="{F952D230-208F-4180-90DE-6C1569840E82}">
      <dgm:prSet/>
      <dgm:spPr/>
      <dgm:t>
        <a:bodyPr/>
        <a:lstStyle/>
        <a:p>
          <a:r>
            <a:rPr lang="nl-NL"/>
            <a:t>Onterecht concluderen “meer schermtijd = slechter”</a:t>
          </a:r>
          <a:endParaRPr lang="en-US"/>
        </a:p>
      </dgm:t>
    </dgm:pt>
    <dgm:pt modelId="{F64BA52B-FCAD-49D8-83A3-12D867BBC819}" type="parTrans" cxnId="{F9D19F8A-7049-4BA7-9924-BC5822623E03}">
      <dgm:prSet/>
      <dgm:spPr/>
      <dgm:t>
        <a:bodyPr/>
        <a:lstStyle/>
        <a:p>
          <a:endParaRPr lang="en-US"/>
        </a:p>
      </dgm:t>
    </dgm:pt>
    <dgm:pt modelId="{04958263-3D90-4051-9600-1A343CD23A51}" type="sibTrans" cxnId="{F9D19F8A-7049-4BA7-9924-BC5822623E03}">
      <dgm:prSet/>
      <dgm:spPr/>
      <dgm:t>
        <a:bodyPr/>
        <a:lstStyle/>
        <a:p>
          <a:endParaRPr lang="en-US"/>
        </a:p>
      </dgm:t>
    </dgm:pt>
    <dgm:pt modelId="{01E1DAF1-8FEE-494C-B275-D74E09C5898D}">
      <dgm:prSet/>
      <dgm:spPr/>
      <dgm:t>
        <a:bodyPr/>
        <a:lstStyle/>
        <a:p>
          <a:r>
            <a:rPr lang="nl-NL"/>
            <a:t>Vergeten onderscheid tussen uren en percentages</a:t>
          </a:r>
          <a:endParaRPr lang="en-US"/>
        </a:p>
      </dgm:t>
    </dgm:pt>
    <dgm:pt modelId="{A63DDFC3-82C8-480A-B1DC-2B72F2F2EC9D}" type="parTrans" cxnId="{69B750AE-7AC1-4D05-B0E5-99A45BA8D574}">
      <dgm:prSet/>
      <dgm:spPr/>
      <dgm:t>
        <a:bodyPr/>
        <a:lstStyle/>
        <a:p>
          <a:endParaRPr lang="en-US"/>
        </a:p>
      </dgm:t>
    </dgm:pt>
    <dgm:pt modelId="{A5F4E70A-F526-468E-B9DC-F2787D19B623}" type="sibTrans" cxnId="{69B750AE-7AC1-4D05-B0E5-99A45BA8D574}">
      <dgm:prSet/>
      <dgm:spPr/>
      <dgm:t>
        <a:bodyPr/>
        <a:lstStyle/>
        <a:p>
          <a:endParaRPr lang="en-US"/>
        </a:p>
      </dgm:t>
    </dgm:pt>
    <dgm:pt modelId="{7C920CC5-13D5-4EB4-85F3-17ED4219C228}">
      <dgm:prSet/>
      <dgm:spPr/>
      <dgm:t>
        <a:bodyPr/>
        <a:lstStyle/>
        <a:p>
          <a:r>
            <a:rPr lang="nl-NL" b="1"/>
            <a:t>Didactische aanpak:</a:t>
          </a:r>
          <a:br>
            <a:rPr lang="nl-NL"/>
          </a:br>
          <a:r>
            <a:rPr lang="nl-NL"/>
            <a:t>→ Laat twee versies van dezelfde grafiek zien (met/zonder nulpunt)</a:t>
          </a:r>
          <a:br>
            <a:rPr lang="nl-NL"/>
          </a:br>
          <a:r>
            <a:rPr lang="nl-NL"/>
            <a:t>→ Bespreek hoe perceptie verandert</a:t>
          </a:r>
          <a:endParaRPr lang="en-US"/>
        </a:p>
      </dgm:t>
    </dgm:pt>
    <dgm:pt modelId="{59AEDD47-FCDF-45F5-B791-E2E7394FB8D2}" type="parTrans" cxnId="{EC059B32-AD8B-4C2C-AB4C-B070C2267DA5}">
      <dgm:prSet/>
      <dgm:spPr/>
      <dgm:t>
        <a:bodyPr/>
        <a:lstStyle/>
        <a:p>
          <a:endParaRPr lang="en-US"/>
        </a:p>
      </dgm:t>
    </dgm:pt>
    <dgm:pt modelId="{C744BC09-6C01-4EE0-A53C-61F02CA5A4B6}" type="sibTrans" cxnId="{EC059B32-AD8B-4C2C-AB4C-B070C2267DA5}">
      <dgm:prSet/>
      <dgm:spPr/>
      <dgm:t>
        <a:bodyPr/>
        <a:lstStyle/>
        <a:p>
          <a:endParaRPr lang="en-US"/>
        </a:p>
      </dgm:t>
    </dgm:pt>
    <dgm:pt modelId="{A7D34F2D-C999-7A4A-9108-97368C19BC4D}" type="pres">
      <dgm:prSet presAssocID="{A28EF997-4A38-415B-97D7-662AF67C8D0D}" presName="vert0" presStyleCnt="0">
        <dgm:presLayoutVars>
          <dgm:dir/>
          <dgm:animOne val="branch"/>
          <dgm:animLvl val="lvl"/>
        </dgm:presLayoutVars>
      </dgm:prSet>
      <dgm:spPr/>
    </dgm:pt>
    <dgm:pt modelId="{05D38C46-B555-1647-ADF8-EFBFC2998127}" type="pres">
      <dgm:prSet presAssocID="{52DD68AB-78BC-4339-A620-F6354D4261A9}" presName="thickLine" presStyleLbl="alignNode1" presStyleIdx="0" presStyleCnt="5"/>
      <dgm:spPr/>
    </dgm:pt>
    <dgm:pt modelId="{6F90FABB-20E7-F84F-9E86-080FDBD0EDA3}" type="pres">
      <dgm:prSet presAssocID="{52DD68AB-78BC-4339-A620-F6354D4261A9}" presName="horz1" presStyleCnt="0"/>
      <dgm:spPr/>
    </dgm:pt>
    <dgm:pt modelId="{C7819CF7-B269-1A47-BA15-7CB9B10CE7A6}" type="pres">
      <dgm:prSet presAssocID="{52DD68AB-78BC-4339-A620-F6354D4261A9}" presName="tx1" presStyleLbl="revTx" presStyleIdx="0" presStyleCnt="5"/>
      <dgm:spPr/>
    </dgm:pt>
    <dgm:pt modelId="{3A41B035-70CF-5045-ABEC-EF32FB11FDD7}" type="pres">
      <dgm:prSet presAssocID="{52DD68AB-78BC-4339-A620-F6354D4261A9}" presName="vert1" presStyleCnt="0"/>
      <dgm:spPr/>
    </dgm:pt>
    <dgm:pt modelId="{9D3FFED0-7937-204E-983B-7E0B556D619C}" type="pres">
      <dgm:prSet presAssocID="{3C0707DF-D1F6-4F95-9AD7-C62100DD6766}" presName="thickLine" presStyleLbl="alignNode1" presStyleIdx="1" presStyleCnt="5"/>
      <dgm:spPr/>
    </dgm:pt>
    <dgm:pt modelId="{AB6AC3E7-9EC5-2A48-B12E-A669F5DB3414}" type="pres">
      <dgm:prSet presAssocID="{3C0707DF-D1F6-4F95-9AD7-C62100DD6766}" presName="horz1" presStyleCnt="0"/>
      <dgm:spPr/>
    </dgm:pt>
    <dgm:pt modelId="{35331204-4AB4-6149-98BB-D5C54E92E13B}" type="pres">
      <dgm:prSet presAssocID="{3C0707DF-D1F6-4F95-9AD7-C62100DD6766}" presName="tx1" presStyleLbl="revTx" presStyleIdx="1" presStyleCnt="5"/>
      <dgm:spPr/>
    </dgm:pt>
    <dgm:pt modelId="{F12F7E6B-5303-664D-8AD6-5D39A14E947A}" type="pres">
      <dgm:prSet presAssocID="{3C0707DF-D1F6-4F95-9AD7-C62100DD6766}" presName="vert1" presStyleCnt="0"/>
      <dgm:spPr/>
    </dgm:pt>
    <dgm:pt modelId="{038ACD82-2D74-B446-B2E4-EB5B26276C19}" type="pres">
      <dgm:prSet presAssocID="{F952D230-208F-4180-90DE-6C1569840E82}" presName="thickLine" presStyleLbl="alignNode1" presStyleIdx="2" presStyleCnt="5"/>
      <dgm:spPr/>
    </dgm:pt>
    <dgm:pt modelId="{0C4E2CE9-6C9C-2E41-B3D9-02DF1DF9E038}" type="pres">
      <dgm:prSet presAssocID="{F952D230-208F-4180-90DE-6C1569840E82}" presName="horz1" presStyleCnt="0"/>
      <dgm:spPr/>
    </dgm:pt>
    <dgm:pt modelId="{FB1490C0-2312-2642-B966-3F21CF37A648}" type="pres">
      <dgm:prSet presAssocID="{F952D230-208F-4180-90DE-6C1569840E82}" presName="tx1" presStyleLbl="revTx" presStyleIdx="2" presStyleCnt="5"/>
      <dgm:spPr/>
    </dgm:pt>
    <dgm:pt modelId="{47F06A42-B668-EC48-A02F-835CE6447934}" type="pres">
      <dgm:prSet presAssocID="{F952D230-208F-4180-90DE-6C1569840E82}" presName="vert1" presStyleCnt="0"/>
      <dgm:spPr/>
    </dgm:pt>
    <dgm:pt modelId="{AD1B79F2-651D-B247-BB31-039EEA94C543}" type="pres">
      <dgm:prSet presAssocID="{01E1DAF1-8FEE-494C-B275-D74E09C5898D}" presName="thickLine" presStyleLbl="alignNode1" presStyleIdx="3" presStyleCnt="5"/>
      <dgm:spPr/>
    </dgm:pt>
    <dgm:pt modelId="{C9D262ED-A1AD-F44C-9130-D30BE9BBA264}" type="pres">
      <dgm:prSet presAssocID="{01E1DAF1-8FEE-494C-B275-D74E09C5898D}" presName="horz1" presStyleCnt="0"/>
      <dgm:spPr/>
    </dgm:pt>
    <dgm:pt modelId="{93DB7068-6CAF-E947-BD0C-D259E7E88CEA}" type="pres">
      <dgm:prSet presAssocID="{01E1DAF1-8FEE-494C-B275-D74E09C5898D}" presName="tx1" presStyleLbl="revTx" presStyleIdx="3" presStyleCnt="5"/>
      <dgm:spPr/>
    </dgm:pt>
    <dgm:pt modelId="{B40B775C-6720-1B41-81BB-F63588FBE11F}" type="pres">
      <dgm:prSet presAssocID="{01E1DAF1-8FEE-494C-B275-D74E09C5898D}" presName="vert1" presStyleCnt="0"/>
      <dgm:spPr/>
    </dgm:pt>
    <dgm:pt modelId="{03F8335C-1C06-3040-824B-8B0CA2EBE6D7}" type="pres">
      <dgm:prSet presAssocID="{7C920CC5-13D5-4EB4-85F3-17ED4219C228}" presName="thickLine" presStyleLbl="alignNode1" presStyleIdx="4" presStyleCnt="5"/>
      <dgm:spPr/>
    </dgm:pt>
    <dgm:pt modelId="{0B97C8B4-7B4E-7147-8E49-549422221081}" type="pres">
      <dgm:prSet presAssocID="{7C920CC5-13D5-4EB4-85F3-17ED4219C228}" presName="horz1" presStyleCnt="0"/>
      <dgm:spPr/>
    </dgm:pt>
    <dgm:pt modelId="{C9F3145B-9BDA-0F4B-908C-E7B51E68EC54}" type="pres">
      <dgm:prSet presAssocID="{7C920CC5-13D5-4EB4-85F3-17ED4219C228}" presName="tx1" presStyleLbl="revTx" presStyleIdx="4" presStyleCnt="5"/>
      <dgm:spPr/>
    </dgm:pt>
    <dgm:pt modelId="{5C318B36-EB0D-4146-AF9A-6DADA4FB74D8}" type="pres">
      <dgm:prSet presAssocID="{7C920CC5-13D5-4EB4-85F3-17ED4219C228}" presName="vert1" presStyleCnt="0"/>
      <dgm:spPr/>
    </dgm:pt>
  </dgm:ptLst>
  <dgm:cxnLst>
    <dgm:cxn modelId="{E3EB5E03-029A-3343-B3E8-F365628A6353}" type="presOf" srcId="{F952D230-208F-4180-90DE-6C1569840E82}" destId="{FB1490C0-2312-2642-B966-3F21CF37A648}" srcOrd="0" destOrd="0" presId="urn:microsoft.com/office/officeart/2008/layout/LinedList"/>
    <dgm:cxn modelId="{F2995D20-2C10-9642-B813-22DE81DAB499}" type="presOf" srcId="{3C0707DF-D1F6-4F95-9AD7-C62100DD6766}" destId="{35331204-4AB4-6149-98BB-D5C54E92E13B}" srcOrd="0" destOrd="0" presId="urn:microsoft.com/office/officeart/2008/layout/LinedList"/>
    <dgm:cxn modelId="{EC059B32-AD8B-4C2C-AB4C-B070C2267DA5}" srcId="{A28EF997-4A38-415B-97D7-662AF67C8D0D}" destId="{7C920CC5-13D5-4EB4-85F3-17ED4219C228}" srcOrd="4" destOrd="0" parTransId="{59AEDD47-FCDF-45F5-B791-E2E7394FB8D2}" sibTransId="{C744BC09-6C01-4EE0-A53C-61F02CA5A4B6}"/>
    <dgm:cxn modelId="{AB70F14A-A6AA-403B-AD1E-F273D8CDA882}" srcId="{A28EF997-4A38-415B-97D7-662AF67C8D0D}" destId="{52DD68AB-78BC-4339-A620-F6354D4261A9}" srcOrd="0" destOrd="0" parTransId="{06D258CD-9C63-44F7-8425-4B1714DA03B2}" sibTransId="{62DFC342-8C0E-4563-BC85-FB4F2808A0C3}"/>
    <dgm:cxn modelId="{0DCFD579-6E46-5144-ADC0-7CD8422FC03A}" type="presOf" srcId="{7C920CC5-13D5-4EB4-85F3-17ED4219C228}" destId="{C9F3145B-9BDA-0F4B-908C-E7B51E68EC54}" srcOrd="0" destOrd="0" presId="urn:microsoft.com/office/officeart/2008/layout/LinedList"/>
    <dgm:cxn modelId="{F9D19F8A-7049-4BA7-9924-BC5822623E03}" srcId="{A28EF997-4A38-415B-97D7-662AF67C8D0D}" destId="{F952D230-208F-4180-90DE-6C1569840E82}" srcOrd="2" destOrd="0" parTransId="{F64BA52B-FCAD-49D8-83A3-12D867BBC819}" sibTransId="{04958263-3D90-4051-9600-1A343CD23A51}"/>
    <dgm:cxn modelId="{69B750AE-7AC1-4D05-B0E5-99A45BA8D574}" srcId="{A28EF997-4A38-415B-97D7-662AF67C8D0D}" destId="{01E1DAF1-8FEE-494C-B275-D74E09C5898D}" srcOrd="3" destOrd="0" parTransId="{A63DDFC3-82C8-480A-B1DC-2B72F2F2EC9D}" sibTransId="{A5F4E70A-F526-468E-B9DC-F2787D19B623}"/>
    <dgm:cxn modelId="{438347B9-8D41-CA43-97B1-4355A7CAE7AF}" type="presOf" srcId="{01E1DAF1-8FEE-494C-B275-D74E09C5898D}" destId="{93DB7068-6CAF-E947-BD0C-D259E7E88CEA}" srcOrd="0" destOrd="0" presId="urn:microsoft.com/office/officeart/2008/layout/LinedList"/>
    <dgm:cxn modelId="{6581C8D2-C0D1-42D6-A46C-7C8714358D0F}" srcId="{A28EF997-4A38-415B-97D7-662AF67C8D0D}" destId="{3C0707DF-D1F6-4F95-9AD7-C62100DD6766}" srcOrd="1" destOrd="0" parTransId="{ACFAA10D-CF25-4489-A89E-C33A58B49FC8}" sibTransId="{634D0A7D-3F6F-45F3-A580-674FFE1F684A}"/>
    <dgm:cxn modelId="{40C7A5DD-09B6-7F4A-BE05-BF6BA0614837}" type="presOf" srcId="{A28EF997-4A38-415B-97D7-662AF67C8D0D}" destId="{A7D34F2D-C999-7A4A-9108-97368C19BC4D}" srcOrd="0" destOrd="0" presId="urn:microsoft.com/office/officeart/2008/layout/LinedList"/>
    <dgm:cxn modelId="{4B66CCF7-D39F-3B4B-8A03-DF9CD7C10948}" type="presOf" srcId="{52DD68AB-78BC-4339-A620-F6354D4261A9}" destId="{C7819CF7-B269-1A47-BA15-7CB9B10CE7A6}" srcOrd="0" destOrd="0" presId="urn:microsoft.com/office/officeart/2008/layout/LinedList"/>
    <dgm:cxn modelId="{F06C3B7A-22E2-144C-9D0A-A7A08BB3D986}" type="presParOf" srcId="{A7D34F2D-C999-7A4A-9108-97368C19BC4D}" destId="{05D38C46-B555-1647-ADF8-EFBFC2998127}" srcOrd="0" destOrd="0" presId="urn:microsoft.com/office/officeart/2008/layout/LinedList"/>
    <dgm:cxn modelId="{9009B2F2-B40B-D144-96CB-77BD2067FBCC}" type="presParOf" srcId="{A7D34F2D-C999-7A4A-9108-97368C19BC4D}" destId="{6F90FABB-20E7-F84F-9E86-080FDBD0EDA3}" srcOrd="1" destOrd="0" presId="urn:microsoft.com/office/officeart/2008/layout/LinedList"/>
    <dgm:cxn modelId="{F3438E76-BAC1-4A43-AB5D-517341529A0F}" type="presParOf" srcId="{6F90FABB-20E7-F84F-9E86-080FDBD0EDA3}" destId="{C7819CF7-B269-1A47-BA15-7CB9B10CE7A6}" srcOrd="0" destOrd="0" presId="urn:microsoft.com/office/officeart/2008/layout/LinedList"/>
    <dgm:cxn modelId="{A0DCFEE6-619C-0742-948C-9043408A3CB9}" type="presParOf" srcId="{6F90FABB-20E7-F84F-9E86-080FDBD0EDA3}" destId="{3A41B035-70CF-5045-ABEC-EF32FB11FDD7}" srcOrd="1" destOrd="0" presId="urn:microsoft.com/office/officeart/2008/layout/LinedList"/>
    <dgm:cxn modelId="{3A1C27C9-4BAF-3749-9B67-91B88EF11FD5}" type="presParOf" srcId="{A7D34F2D-C999-7A4A-9108-97368C19BC4D}" destId="{9D3FFED0-7937-204E-983B-7E0B556D619C}" srcOrd="2" destOrd="0" presId="urn:microsoft.com/office/officeart/2008/layout/LinedList"/>
    <dgm:cxn modelId="{BC5309ED-C0CF-2745-8850-8D06259126B0}" type="presParOf" srcId="{A7D34F2D-C999-7A4A-9108-97368C19BC4D}" destId="{AB6AC3E7-9EC5-2A48-B12E-A669F5DB3414}" srcOrd="3" destOrd="0" presId="urn:microsoft.com/office/officeart/2008/layout/LinedList"/>
    <dgm:cxn modelId="{7C55F15A-EA5C-C344-9DCE-69BF48F603F3}" type="presParOf" srcId="{AB6AC3E7-9EC5-2A48-B12E-A669F5DB3414}" destId="{35331204-4AB4-6149-98BB-D5C54E92E13B}" srcOrd="0" destOrd="0" presId="urn:microsoft.com/office/officeart/2008/layout/LinedList"/>
    <dgm:cxn modelId="{0D052557-4AAC-8C46-A98F-41961219F3A4}" type="presParOf" srcId="{AB6AC3E7-9EC5-2A48-B12E-A669F5DB3414}" destId="{F12F7E6B-5303-664D-8AD6-5D39A14E947A}" srcOrd="1" destOrd="0" presId="urn:microsoft.com/office/officeart/2008/layout/LinedList"/>
    <dgm:cxn modelId="{47E272E9-0AD6-A746-A4C6-5CCF5172D59A}" type="presParOf" srcId="{A7D34F2D-C999-7A4A-9108-97368C19BC4D}" destId="{038ACD82-2D74-B446-B2E4-EB5B26276C19}" srcOrd="4" destOrd="0" presId="urn:microsoft.com/office/officeart/2008/layout/LinedList"/>
    <dgm:cxn modelId="{F3277927-CC26-8145-B1EA-E63381F5F9B2}" type="presParOf" srcId="{A7D34F2D-C999-7A4A-9108-97368C19BC4D}" destId="{0C4E2CE9-6C9C-2E41-B3D9-02DF1DF9E038}" srcOrd="5" destOrd="0" presId="urn:microsoft.com/office/officeart/2008/layout/LinedList"/>
    <dgm:cxn modelId="{882FEE68-E36D-824C-A754-DBC6152C7630}" type="presParOf" srcId="{0C4E2CE9-6C9C-2E41-B3D9-02DF1DF9E038}" destId="{FB1490C0-2312-2642-B966-3F21CF37A648}" srcOrd="0" destOrd="0" presId="urn:microsoft.com/office/officeart/2008/layout/LinedList"/>
    <dgm:cxn modelId="{49134CFD-223D-4241-9B12-3235D8AC3F3B}" type="presParOf" srcId="{0C4E2CE9-6C9C-2E41-B3D9-02DF1DF9E038}" destId="{47F06A42-B668-EC48-A02F-835CE6447934}" srcOrd="1" destOrd="0" presId="urn:microsoft.com/office/officeart/2008/layout/LinedList"/>
    <dgm:cxn modelId="{75CECAB1-D04B-D848-8F01-BBC691E2D88F}" type="presParOf" srcId="{A7D34F2D-C999-7A4A-9108-97368C19BC4D}" destId="{AD1B79F2-651D-B247-BB31-039EEA94C543}" srcOrd="6" destOrd="0" presId="urn:microsoft.com/office/officeart/2008/layout/LinedList"/>
    <dgm:cxn modelId="{F9C871CD-1651-0847-90B2-052FA0CF2378}" type="presParOf" srcId="{A7D34F2D-C999-7A4A-9108-97368C19BC4D}" destId="{C9D262ED-A1AD-F44C-9130-D30BE9BBA264}" srcOrd="7" destOrd="0" presId="urn:microsoft.com/office/officeart/2008/layout/LinedList"/>
    <dgm:cxn modelId="{C743962C-FD3B-AE49-B9FE-D015E4F2C226}" type="presParOf" srcId="{C9D262ED-A1AD-F44C-9130-D30BE9BBA264}" destId="{93DB7068-6CAF-E947-BD0C-D259E7E88CEA}" srcOrd="0" destOrd="0" presId="urn:microsoft.com/office/officeart/2008/layout/LinedList"/>
    <dgm:cxn modelId="{6D37A377-34E4-0D43-916A-6CCA388A86B6}" type="presParOf" srcId="{C9D262ED-A1AD-F44C-9130-D30BE9BBA264}" destId="{B40B775C-6720-1B41-81BB-F63588FBE11F}" srcOrd="1" destOrd="0" presId="urn:microsoft.com/office/officeart/2008/layout/LinedList"/>
    <dgm:cxn modelId="{7A8E653D-63F2-4845-BE69-FD9B6DC01F68}" type="presParOf" srcId="{A7D34F2D-C999-7A4A-9108-97368C19BC4D}" destId="{03F8335C-1C06-3040-824B-8B0CA2EBE6D7}" srcOrd="8" destOrd="0" presId="urn:microsoft.com/office/officeart/2008/layout/LinedList"/>
    <dgm:cxn modelId="{5760BAB0-53E3-7B4D-A131-7B8F6E8FE258}" type="presParOf" srcId="{A7D34F2D-C999-7A4A-9108-97368C19BC4D}" destId="{0B97C8B4-7B4E-7147-8E49-549422221081}" srcOrd="9" destOrd="0" presId="urn:microsoft.com/office/officeart/2008/layout/LinedList"/>
    <dgm:cxn modelId="{A9917602-C5E1-C94C-B794-D08EE53FFCCC}" type="presParOf" srcId="{0B97C8B4-7B4E-7147-8E49-549422221081}" destId="{C9F3145B-9BDA-0F4B-908C-E7B51E68EC54}" srcOrd="0" destOrd="0" presId="urn:microsoft.com/office/officeart/2008/layout/LinedList"/>
    <dgm:cxn modelId="{DDF673FF-7028-1C4D-B7E0-DAE582F628D0}" type="presParOf" srcId="{0B97C8B4-7B4E-7147-8E49-549422221081}" destId="{5C318B36-EB0D-4146-AF9A-6DADA4FB74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9A4A2-0174-4909-B1B3-5E6675200366}">
      <dsp:nvSpPr>
        <dsp:cNvPr id="0" name=""/>
        <dsp:cNvSpPr/>
      </dsp:nvSpPr>
      <dsp:spPr>
        <a:xfrm>
          <a:off x="0" y="2764"/>
          <a:ext cx="10392794" cy="14010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4A3E5-E768-4F1F-9BF1-FD006D84A204}">
      <dsp:nvSpPr>
        <dsp:cNvPr id="0" name=""/>
        <dsp:cNvSpPr/>
      </dsp:nvSpPr>
      <dsp:spPr>
        <a:xfrm>
          <a:off x="423803" y="317989"/>
          <a:ext cx="770551" cy="7705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35D73-F5CD-40CB-8D3F-6895B8C2865B}">
      <dsp:nvSpPr>
        <dsp:cNvPr id="0" name=""/>
        <dsp:cNvSpPr/>
      </dsp:nvSpPr>
      <dsp:spPr>
        <a:xfrm>
          <a:off x="1618158" y="2764"/>
          <a:ext cx="8774635" cy="14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73" tIns="148273" rIns="148273" bIns="14827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/>
            <a:t>Titel: </a:t>
          </a:r>
          <a:r>
            <a:rPr lang="nl-NL" sz="2200" i="1" kern="1200"/>
            <a:t>schermtijd van jongeren (2015–2025)</a:t>
          </a:r>
          <a:endParaRPr lang="en-US" sz="2200" kern="1200"/>
        </a:p>
      </dsp:txBody>
      <dsp:txXfrm>
        <a:off x="1618158" y="2764"/>
        <a:ext cx="8774635" cy="1401002"/>
      </dsp:txXfrm>
    </dsp:sp>
    <dsp:sp modelId="{BD5F80EC-82B1-4AFF-9CF1-119487FD540E}">
      <dsp:nvSpPr>
        <dsp:cNvPr id="0" name=""/>
        <dsp:cNvSpPr/>
      </dsp:nvSpPr>
      <dsp:spPr>
        <a:xfrm>
          <a:off x="0" y="1754017"/>
          <a:ext cx="10392794" cy="14010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89E4C-9276-4603-8262-9A8F0DAB1D01}">
      <dsp:nvSpPr>
        <dsp:cNvPr id="0" name=""/>
        <dsp:cNvSpPr/>
      </dsp:nvSpPr>
      <dsp:spPr>
        <a:xfrm>
          <a:off x="423803" y="2069243"/>
          <a:ext cx="770551" cy="7705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4CB7D-4E53-48D9-9BC7-115018930BAA}">
      <dsp:nvSpPr>
        <dsp:cNvPr id="0" name=""/>
        <dsp:cNvSpPr/>
      </dsp:nvSpPr>
      <dsp:spPr>
        <a:xfrm>
          <a:off x="1618158" y="1754017"/>
          <a:ext cx="8774635" cy="14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73" tIns="148273" rIns="148273" bIns="14827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/>
            <a:t>Inhoud:</a:t>
          </a:r>
          <a:endParaRPr lang="en-US" sz="2200" kern="1200"/>
        </a:p>
      </dsp:txBody>
      <dsp:txXfrm>
        <a:off x="1618158" y="1754017"/>
        <a:ext cx="8774635" cy="1401002"/>
      </dsp:txXfrm>
    </dsp:sp>
    <dsp:sp modelId="{059C4772-0B5A-4A2D-9777-B483762263B9}">
      <dsp:nvSpPr>
        <dsp:cNvPr id="0" name=""/>
        <dsp:cNvSpPr/>
      </dsp:nvSpPr>
      <dsp:spPr>
        <a:xfrm>
          <a:off x="0" y="3505271"/>
          <a:ext cx="10392794" cy="14010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C8B1C-F6E9-406C-ACEC-A8CC8240330D}">
      <dsp:nvSpPr>
        <dsp:cNvPr id="0" name=""/>
        <dsp:cNvSpPr/>
      </dsp:nvSpPr>
      <dsp:spPr>
        <a:xfrm>
          <a:off x="423803" y="3820496"/>
          <a:ext cx="770551" cy="7705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77D56-8F3F-4A51-A9FB-A59A38B9B864}">
      <dsp:nvSpPr>
        <dsp:cNvPr id="0" name=""/>
        <dsp:cNvSpPr/>
      </dsp:nvSpPr>
      <dsp:spPr>
        <a:xfrm>
          <a:off x="1618158" y="3505271"/>
          <a:ext cx="4676757" cy="14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73" tIns="148273" rIns="148273" bIns="14827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Waarom deze context?</a:t>
          </a:r>
          <a:endParaRPr lang="en-US" sz="2200" kern="1200"/>
        </a:p>
      </dsp:txBody>
      <dsp:txXfrm>
        <a:off x="1618158" y="3505271"/>
        <a:ext cx="4676757" cy="1401002"/>
      </dsp:txXfrm>
    </dsp:sp>
    <dsp:sp modelId="{E7E52B53-BFC8-4995-8F92-709E55B38AED}">
      <dsp:nvSpPr>
        <dsp:cNvPr id="0" name=""/>
        <dsp:cNvSpPr/>
      </dsp:nvSpPr>
      <dsp:spPr>
        <a:xfrm>
          <a:off x="6294915" y="3505271"/>
          <a:ext cx="4097878" cy="14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73" tIns="148273" rIns="148273" bIns="14827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Actueel, herkenbaar, dichtbij leerlingen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Past bij hun dagelijks gedrag (alledaagse statistiek)</a:t>
          </a:r>
          <a:endParaRPr lang="en-US" sz="1300" kern="1200"/>
        </a:p>
      </dsp:txBody>
      <dsp:txXfrm>
        <a:off x="6294915" y="3505271"/>
        <a:ext cx="4097878" cy="1401002"/>
      </dsp:txXfrm>
    </dsp:sp>
    <dsp:sp modelId="{61213C29-18CA-47FF-BC8A-8D92F5A3AE53}">
      <dsp:nvSpPr>
        <dsp:cNvPr id="0" name=""/>
        <dsp:cNvSpPr/>
      </dsp:nvSpPr>
      <dsp:spPr>
        <a:xfrm>
          <a:off x="0" y="5256524"/>
          <a:ext cx="10392794" cy="14010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DF785-22BF-4393-AD78-1DF8D5E64AB2}">
      <dsp:nvSpPr>
        <dsp:cNvPr id="0" name=""/>
        <dsp:cNvSpPr/>
      </dsp:nvSpPr>
      <dsp:spPr>
        <a:xfrm>
          <a:off x="423803" y="5571750"/>
          <a:ext cx="770551" cy="7705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EC7B4-2409-4FDC-8DEB-892A86067C79}">
      <dsp:nvSpPr>
        <dsp:cNvPr id="0" name=""/>
        <dsp:cNvSpPr/>
      </dsp:nvSpPr>
      <dsp:spPr>
        <a:xfrm>
          <a:off x="1618158" y="5256524"/>
          <a:ext cx="8774635" cy="1401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73" tIns="148273" rIns="148273" bIns="14827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Zelfde wiskundige vaardigheden: grafieken lezen, procenten berekenen</a:t>
          </a:r>
          <a:endParaRPr lang="en-US" sz="2200" kern="1200"/>
        </a:p>
      </dsp:txBody>
      <dsp:txXfrm>
        <a:off x="1618158" y="5256524"/>
        <a:ext cx="8774635" cy="1401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3C357-D2C6-426B-8F4E-B04A4C073EAE}">
      <dsp:nvSpPr>
        <dsp:cNvPr id="0" name=""/>
        <dsp:cNvSpPr/>
      </dsp:nvSpPr>
      <dsp:spPr>
        <a:xfrm>
          <a:off x="434892" y="490768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37366-8E7E-4038-A41F-5456AAF69F48}">
      <dsp:nvSpPr>
        <dsp:cNvPr id="0" name=""/>
        <dsp:cNvSpPr/>
      </dsp:nvSpPr>
      <dsp:spPr>
        <a:xfrm>
          <a:off x="668892" y="72476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8A64B-4F0F-43A0-85EA-38B37D853EBF}">
      <dsp:nvSpPr>
        <dsp:cNvPr id="0" name=""/>
        <dsp:cNvSpPr/>
      </dsp:nvSpPr>
      <dsp:spPr>
        <a:xfrm>
          <a:off x="83892" y="1930768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Formule van percentuele verandering=(nieuw−oud)oud×100%</a:t>
          </a:r>
        </a:p>
      </dsp:txBody>
      <dsp:txXfrm>
        <a:off x="83892" y="1930768"/>
        <a:ext cx="1800000" cy="990000"/>
      </dsp:txXfrm>
    </dsp:sp>
    <dsp:sp modelId="{16F2802C-ED68-4FF1-A49D-8178B298E0E4}">
      <dsp:nvSpPr>
        <dsp:cNvPr id="0" name=""/>
        <dsp:cNvSpPr/>
      </dsp:nvSpPr>
      <dsp:spPr>
        <a:xfrm>
          <a:off x="2549892" y="490768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C1CE3-3118-496B-A746-C9121A201842}">
      <dsp:nvSpPr>
        <dsp:cNvPr id="0" name=""/>
        <dsp:cNvSpPr/>
      </dsp:nvSpPr>
      <dsp:spPr>
        <a:xfrm>
          <a:off x="2783892" y="72476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C424D-3B6C-421C-97E5-89AB1216068A}">
      <dsp:nvSpPr>
        <dsp:cNvPr id="0" name=""/>
        <dsp:cNvSpPr/>
      </dsp:nvSpPr>
      <dsp:spPr>
        <a:xfrm>
          <a:off x="2198892" y="1930768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Grafieken aflezen met dubbele informatie</a:t>
          </a:r>
        </a:p>
      </dsp:txBody>
      <dsp:txXfrm>
        <a:off x="2198892" y="1930768"/>
        <a:ext cx="1800000" cy="990000"/>
      </dsp:txXfrm>
    </dsp:sp>
    <dsp:sp modelId="{253AEA01-8AF6-40B3-A59D-085E576A9E6C}">
      <dsp:nvSpPr>
        <dsp:cNvPr id="0" name=""/>
        <dsp:cNvSpPr/>
      </dsp:nvSpPr>
      <dsp:spPr>
        <a:xfrm>
          <a:off x="4664892" y="490768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CF898-BE30-4313-A362-2B045E098FCF}">
      <dsp:nvSpPr>
        <dsp:cNvPr id="0" name=""/>
        <dsp:cNvSpPr/>
      </dsp:nvSpPr>
      <dsp:spPr>
        <a:xfrm>
          <a:off x="4898892" y="72476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DB888-0A7F-4449-B1FD-5BFEB8CF518F}">
      <dsp:nvSpPr>
        <dsp:cNvPr id="0" name=""/>
        <dsp:cNvSpPr/>
      </dsp:nvSpPr>
      <dsp:spPr>
        <a:xfrm>
          <a:off x="4313892" y="1930768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Kritisch kijken: </a:t>
          </a:r>
          <a:r>
            <a:rPr lang="en-US" sz="1100" i="1" kern="1200"/>
            <a:t>heeft de grafiek een nulpunt?</a:t>
          </a:r>
          <a:endParaRPr lang="en-US" sz="1100" kern="1200"/>
        </a:p>
      </dsp:txBody>
      <dsp:txXfrm>
        <a:off x="4313892" y="1930768"/>
        <a:ext cx="1800000" cy="990000"/>
      </dsp:txXfrm>
    </dsp:sp>
    <dsp:sp modelId="{0B860826-25CC-4D4C-A9DA-F96657799CE8}">
      <dsp:nvSpPr>
        <dsp:cNvPr id="0" name=""/>
        <dsp:cNvSpPr/>
      </dsp:nvSpPr>
      <dsp:spPr>
        <a:xfrm>
          <a:off x="6779892" y="490768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7B81D-6887-42CC-B302-3D5374980634}">
      <dsp:nvSpPr>
        <dsp:cNvPr id="0" name=""/>
        <dsp:cNvSpPr/>
      </dsp:nvSpPr>
      <dsp:spPr>
        <a:xfrm>
          <a:off x="7013892" y="72476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C3EF1-2C46-4D75-85B2-411CD73C4307}">
      <dsp:nvSpPr>
        <dsp:cNvPr id="0" name=""/>
        <dsp:cNvSpPr/>
      </dsp:nvSpPr>
      <dsp:spPr>
        <a:xfrm>
          <a:off x="6428892" y="1930768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Relatieve vs. absolute groei</a:t>
          </a:r>
        </a:p>
      </dsp:txBody>
      <dsp:txXfrm>
        <a:off x="6428892" y="1930768"/>
        <a:ext cx="1800000" cy="99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47D82-8E5B-C343-81B7-91C8A8BF0165}">
      <dsp:nvSpPr>
        <dsp:cNvPr id="0" name=""/>
        <dsp:cNvSpPr/>
      </dsp:nvSpPr>
      <dsp:spPr>
        <a:xfrm>
          <a:off x="0" y="111043"/>
          <a:ext cx="5031485" cy="11875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/>
            <a:t>Hoe maken we de les actiever?</a:t>
          </a:r>
          <a:endParaRPr lang="en-US" sz="2000" kern="1200"/>
        </a:p>
      </dsp:txBody>
      <dsp:txXfrm>
        <a:off x="57971" y="169014"/>
        <a:ext cx="4915543" cy="1071608"/>
      </dsp:txXfrm>
    </dsp:sp>
    <dsp:sp modelId="{7384ADF7-BBBE-D44A-8346-98EBC0C2FB0D}">
      <dsp:nvSpPr>
        <dsp:cNvPr id="0" name=""/>
        <dsp:cNvSpPr/>
      </dsp:nvSpPr>
      <dsp:spPr>
        <a:xfrm>
          <a:off x="0" y="1356193"/>
          <a:ext cx="5031485" cy="1187550"/>
        </a:xfrm>
        <a:prstGeom prst="roundRect">
          <a:avLst/>
        </a:prstGeom>
        <a:solidFill>
          <a:schemeClr val="accent2">
            <a:hueOff val="-265628"/>
            <a:satOff val="4257"/>
            <a:lumOff val="38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Start:  “</a:t>
          </a:r>
          <a:r>
            <a:rPr lang="en-US" sz="2000" kern="1200" dirty="0" err="1"/>
            <a:t>Hoeveel</a:t>
          </a:r>
          <a:r>
            <a:rPr lang="en-US" sz="2000" kern="1200" dirty="0"/>
            <a:t> </a:t>
          </a:r>
          <a:r>
            <a:rPr lang="en-US" sz="2000" kern="1200" dirty="0" err="1"/>
            <a:t>uur</a:t>
          </a:r>
          <a:r>
            <a:rPr lang="en-US" sz="2000" kern="1200" dirty="0"/>
            <a:t> per </a:t>
          </a:r>
          <a:r>
            <a:rPr lang="en-US" sz="2000" kern="1200" dirty="0" err="1"/>
            <a:t>dag</a:t>
          </a:r>
          <a:r>
            <a:rPr lang="en-US" sz="2000" kern="1200" dirty="0"/>
            <a:t> op scherm?” (</a:t>
          </a:r>
          <a:r>
            <a:rPr lang="en-US" sz="2000" kern="1200" dirty="0" err="1"/>
            <a:t>schrijf</a:t>
          </a:r>
          <a:r>
            <a:rPr lang="en-US" sz="2000" kern="1200" dirty="0"/>
            <a:t> op het </a:t>
          </a:r>
          <a:r>
            <a:rPr lang="en-US" sz="2000" kern="1200" dirty="0" err="1"/>
            <a:t>wisbord</a:t>
          </a:r>
          <a:r>
            <a:rPr lang="en-US" sz="2000" kern="1200" dirty="0"/>
            <a:t>)</a:t>
          </a:r>
        </a:p>
      </dsp:txBody>
      <dsp:txXfrm>
        <a:off x="57971" y="1414164"/>
        <a:ext cx="4915543" cy="1071608"/>
      </dsp:txXfrm>
    </dsp:sp>
    <dsp:sp modelId="{8480C6F8-A3DA-1E49-B1C8-3B8F1B215F87}">
      <dsp:nvSpPr>
        <dsp:cNvPr id="0" name=""/>
        <dsp:cNvSpPr/>
      </dsp:nvSpPr>
      <dsp:spPr>
        <a:xfrm>
          <a:off x="0" y="2601344"/>
          <a:ext cx="5031485" cy="1187550"/>
        </a:xfrm>
        <a:prstGeom prst="roundRect">
          <a:avLst/>
        </a:prstGeom>
        <a:solidFill>
          <a:schemeClr val="accent2">
            <a:hueOff val="-531255"/>
            <a:satOff val="8513"/>
            <a:lumOff val="7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Leerlingen berekenen zelf procentuele groei</a:t>
          </a:r>
        </a:p>
      </dsp:txBody>
      <dsp:txXfrm>
        <a:off x="57971" y="2659315"/>
        <a:ext cx="4915543" cy="1071608"/>
      </dsp:txXfrm>
    </dsp:sp>
    <dsp:sp modelId="{6F4AE3F7-5E9C-8748-8654-14A04FCF2B93}">
      <dsp:nvSpPr>
        <dsp:cNvPr id="0" name=""/>
        <dsp:cNvSpPr/>
      </dsp:nvSpPr>
      <dsp:spPr>
        <a:xfrm>
          <a:off x="0" y="3846494"/>
          <a:ext cx="5031485" cy="1187550"/>
        </a:xfrm>
        <a:prstGeom prst="roundRect">
          <a:avLst/>
        </a:prstGeom>
        <a:solidFill>
          <a:schemeClr val="accent2">
            <a:hueOff val="-796883"/>
            <a:satOff val="12770"/>
            <a:lumOff val="1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Bespreking van grafiekvormen → kritisch leren kijken</a:t>
          </a:r>
        </a:p>
      </dsp:txBody>
      <dsp:txXfrm>
        <a:off x="57971" y="3904465"/>
        <a:ext cx="4915543" cy="1071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AFF34-6EDA-8E4C-8745-6F9B967E4C13}">
      <dsp:nvSpPr>
        <dsp:cNvPr id="0" name=""/>
        <dsp:cNvSpPr/>
      </dsp:nvSpPr>
      <dsp:spPr>
        <a:xfrm>
          <a:off x="2281185" y="622823"/>
          <a:ext cx="4802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255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8541" y="665988"/>
        <a:ext cx="25542" cy="5108"/>
      </dsp:txXfrm>
    </dsp:sp>
    <dsp:sp modelId="{8AAE0959-2E3C-0147-B90E-E57EB782381F}">
      <dsp:nvSpPr>
        <dsp:cNvPr id="0" name=""/>
        <dsp:cNvSpPr/>
      </dsp:nvSpPr>
      <dsp:spPr>
        <a:xfrm>
          <a:off x="61873" y="2209"/>
          <a:ext cx="2221111" cy="13326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36" tIns="114243" rIns="108836" bIns="11424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61873" y="2209"/>
        <a:ext cx="2221111" cy="1332666"/>
      </dsp:txXfrm>
    </dsp:sp>
    <dsp:sp modelId="{A40C1779-043D-2C48-8C2A-5EDBF8E32917}">
      <dsp:nvSpPr>
        <dsp:cNvPr id="0" name=""/>
        <dsp:cNvSpPr/>
      </dsp:nvSpPr>
      <dsp:spPr>
        <a:xfrm>
          <a:off x="1172429" y="1333076"/>
          <a:ext cx="2731966" cy="480255"/>
        </a:xfrm>
        <a:custGeom>
          <a:avLst/>
          <a:gdLst/>
          <a:ahLst/>
          <a:cxnLst/>
          <a:rect l="0" t="0" r="0" b="0"/>
          <a:pathLst>
            <a:path>
              <a:moveTo>
                <a:pt x="2731966" y="0"/>
              </a:moveTo>
              <a:lnTo>
                <a:pt x="2731966" y="257227"/>
              </a:lnTo>
              <a:lnTo>
                <a:pt x="0" y="257227"/>
              </a:lnTo>
              <a:lnTo>
                <a:pt x="0" y="480255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8930" y="1570650"/>
        <a:ext cx="138965" cy="5108"/>
      </dsp:txXfrm>
    </dsp:sp>
    <dsp:sp modelId="{83C55F6C-B9CA-0345-B659-771E0F00DBFA}">
      <dsp:nvSpPr>
        <dsp:cNvPr id="0" name=""/>
        <dsp:cNvSpPr/>
      </dsp:nvSpPr>
      <dsp:spPr>
        <a:xfrm>
          <a:off x="2793840" y="2209"/>
          <a:ext cx="2221111" cy="13326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36" tIns="114243" rIns="108836" bIns="11424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i="1" kern="1200"/>
            <a:t>Rol van het boek in onze aangepaste opdracht</a:t>
          </a:r>
          <a:endParaRPr lang="en-US" sz="1200" kern="1200"/>
        </a:p>
      </dsp:txBody>
      <dsp:txXfrm>
        <a:off x="2793840" y="2209"/>
        <a:ext cx="2221111" cy="1332666"/>
      </dsp:txXfrm>
    </dsp:sp>
    <dsp:sp modelId="{4D7ACFE6-3F73-4346-856F-9802EF19122E}">
      <dsp:nvSpPr>
        <dsp:cNvPr id="0" name=""/>
        <dsp:cNvSpPr/>
      </dsp:nvSpPr>
      <dsp:spPr>
        <a:xfrm>
          <a:off x="2281185" y="2466345"/>
          <a:ext cx="4802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255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8541" y="2509511"/>
        <a:ext cx="25542" cy="5108"/>
      </dsp:txXfrm>
    </dsp:sp>
    <dsp:sp modelId="{A368E488-0C8E-8444-84E2-95D287AE7369}">
      <dsp:nvSpPr>
        <dsp:cNvPr id="0" name=""/>
        <dsp:cNvSpPr/>
      </dsp:nvSpPr>
      <dsp:spPr>
        <a:xfrm>
          <a:off x="61873" y="1845732"/>
          <a:ext cx="2221111" cy="13326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36" tIns="114243" rIns="108836" bIns="11424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/>
            <a:t>Inhoud:</a:t>
          </a:r>
          <a:endParaRPr lang="en-US" sz="1200" kern="1200"/>
        </a:p>
      </dsp:txBody>
      <dsp:txXfrm>
        <a:off x="61873" y="1845732"/>
        <a:ext cx="2221111" cy="1332666"/>
      </dsp:txXfrm>
    </dsp:sp>
    <dsp:sp modelId="{3FBAB8C8-B071-BD40-8E12-D880B46A6C66}">
      <dsp:nvSpPr>
        <dsp:cNvPr id="0" name=""/>
        <dsp:cNvSpPr/>
      </dsp:nvSpPr>
      <dsp:spPr>
        <a:xfrm>
          <a:off x="1172429" y="3176598"/>
          <a:ext cx="2731966" cy="480255"/>
        </a:xfrm>
        <a:custGeom>
          <a:avLst/>
          <a:gdLst/>
          <a:ahLst/>
          <a:cxnLst/>
          <a:rect l="0" t="0" r="0" b="0"/>
          <a:pathLst>
            <a:path>
              <a:moveTo>
                <a:pt x="2731966" y="0"/>
              </a:moveTo>
              <a:lnTo>
                <a:pt x="2731966" y="257227"/>
              </a:lnTo>
              <a:lnTo>
                <a:pt x="0" y="257227"/>
              </a:lnTo>
              <a:lnTo>
                <a:pt x="0" y="48025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8930" y="3414172"/>
        <a:ext cx="138965" cy="5108"/>
      </dsp:txXfrm>
    </dsp:sp>
    <dsp:sp modelId="{B2FD80FF-AFF0-E148-A5C1-FD2EC799104B}">
      <dsp:nvSpPr>
        <dsp:cNvPr id="0" name=""/>
        <dsp:cNvSpPr/>
      </dsp:nvSpPr>
      <dsp:spPr>
        <a:xfrm>
          <a:off x="2793840" y="1845732"/>
          <a:ext cx="2221111" cy="13326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36" tIns="114243" rIns="108836" bIns="11424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Formules, stappenplan en voorbeeldgrafieken komen uit </a:t>
          </a:r>
          <a:r>
            <a:rPr lang="nl-NL" sz="1200" i="1" kern="1200"/>
            <a:t>Getal en Ruimte</a:t>
          </a:r>
          <a:endParaRPr lang="en-US" sz="1200" kern="1200"/>
        </a:p>
      </dsp:txBody>
      <dsp:txXfrm>
        <a:off x="2793840" y="1845732"/>
        <a:ext cx="2221111" cy="1332666"/>
      </dsp:txXfrm>
    </dsp:sp>
    <dsp:sp modelId="{EAFD5F18-4139-1742-912C-796066CBE947}">
      <dsp:nvSpPr>
        <dsp:cNvPr id="0" name=""/>
        <dsp:cNvSpPr/>
      </dsp:nvSpPr>
      <dsp:spPr>
        <a:xfrm>
          <a:off x="2281185" y="4309867"/>
          <a:ext cx="4802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255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8541" y="4353033"/>
        <a:ext cx="25542" cy="5108"/>
      </dsp:txXfrm>
    </dsp:sp>
    <dsp:sp modelId="{85CCFF02-014A-F146-A35F-9D58C4716E62}">
      <dsp:nvSpPr>
        <dsp:cNvPr id="0" name=""/>
        <dsp:cNvSpPr/>
      </dsp:nvSpPr>
      <dsp:spPr>
        <a:xfrm>
          <a:off x="61873" y="3689254"/>
          <a:ext cx="2221111" cy="133266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36" tIns="114243" rIns="108836" bIns="11424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Context is aangepast, niet de rekenvaardigheden</a:t>
          </a:r>
          <a:endParaRPr lang="en-US" sz="1200" kern="1200"/>
        </a:p>
      </dsp:txBody>
      <dsp:txXfrm>
        <a:off x="61873" y="3689254"/>
        <a:ext cx="2221111" cy="1332666"/>
      </dsp:txXfrm>
    </dsp:sp>
    <dsp:sp modelId="{F74039D6-14C6-A248-A5BD-AC7DE27B9F6F}">
      <dsp:nvSpPr>
        <dsp:cNvPr id="0" name=""/>
        <dsp:cNvSpPr/>
      </dsp:nvSpPr>
      <dsp:spPr>
        <a:xfrm>
          <a:off x="2793840" y="3689254"/>
          <a:ext cx="2221111" cy="13326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36" tIns="114243" rIns="108836" bIns="11424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/>
            <a:t>Zo leren leerlingen dat </a:t>
          </a:r>
          <a:r>
            <a:rPr lang="nl-NL" sz="1200" b="1" kern="1200"/>
            <a:t>statistiek overal</a:t>
          </a:r>
          <a:r>
            <a:rPr lang="nl-NL" sz="1200" kern="1200"/>
            <a:t> in het dagelijks leven voorkomt</a:t>
          </a:r>
          <a:endParaRPr lang="en-US" sz="1200" kern="1200"/>
        </a:p>
      </dsp:txBody>
      <dsp:txXfrm>
        <a:off x="2793840" y="3689254"/>
        <a:ext cx="2221111" cy="13326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38C46-B555-1647-ADF8-EFBFC2998127}">
      <dsp:nvSpPr>
        <dsp:cNvPr id="0" name=""/>
        <dsp:cNvSpPr/>
      </dsp:nvSpPr>
      <dsp:spPr>
        <a:xfrm>
          <a:off x="0" y="628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19CF7-B269-1A47-BA15-7CB9B10CE7A6}">
      <dsp:nvSpPr>
        <dsp:cNvPr id="0" name=""/>
        <dsp:cNvSpPr/>
      </dsp:nvSpPr>
      <dsp:spPr>
        <a:xfrm>
          <a:off x="0" y="628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Verwarring tussen absolute en procentuele groei</a:t>
          </a:r>
          <a:endParaRPr lang="en-US" sz="1100" kern="1200"/>
        </a:p>
      </dsp:txBody>
      <dsp:txXfrm>
        <a:off x="0" y="628"/>
        <a:ext cx="5031485" cy="1028766"/>
      </dsp:txXfrm>
    </dsp:sp>
    <dsp:sp modelId="{9D3FFED0-7937-204E-983B-7E0B556D619C}">
      <dsp:nvSpPr>
        <dsp:cNvPr id="0" name=""/>
        <dsp:cNvSpPr/>
      </dsp:nvSpPr>
      <dsp:spPr>
        <a:xfrm>
          <a:off x="0" y="1029394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31204-4AB4-6149-98BB-D5C54E92E13B}">
      <dsp:nvSpPr>
        <dsp:cNvPr id="0" name=""/>
        <dsp:cNvSpPr/>
      </dsp:nvSpPr>
      <dsp:spPr>
        <a:xfrm>
          <a:off x="0" y="1029394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Denken dat grafiek altijd bij nul begint</a:t>
          </a:r>
          <a:endParaRPr lang="en-US" sz="1100" kern="1200"/>
        </a:p>
      </dsp:txBody>
      <dsp:txXfrm>
        <a:off x="0" y="1029394"/>
        <a:ext cx="5031485" cy="1028766"/>
      </dsp:txXfrm>
    </dsp:sp>
    <dsp:sp modelId="{038ACD82-2D74-B446-B2E4-EB5B26276C19}">
      <dsp:nvSpPr>
        <dsp:cNvPr id="0" name=""/>
        <dsp:cNvSpPr/>
      </dsp:nvSpPr>
      <dsp:spPr>
        <a:xfrm>
          <a:off x="0" y="2058160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490C0-2312-2642-B966-3F21CF37A648}">
      <dsp:nvSpPr>
        <dsp:cNvPr id="0" name=""/>
        <dsp:cNvSpPr/>
      </dsp:nvSpPr>
      <dsp:spPr>
        <a:xfrm>
          <a:off x="0" y="2058160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Onterecht concluderen “meer schermtijd = slechter”</a:t>
          </a:r>
          <a:endParaRPr lang="en-US" sz="1100" kern="1200"/>
        </a:p>
      </dsp:txBody>
      <dsp:txXfrm>
        <a:off x="0" y="2058160"/>
        <a:ext cx="5031485" cy="1028766"/>
      </dsp:txXfrm>
    </dsp:sp>
    <dsp:sp modelId="{AD1B79F2-651D-B247-BB31-039EEA94C543}">
      <dsp:nvSpPr>
        <dsp:cNvPr id="0" name=""/>
        <dsp:cNvSpPr/>
      </dsp:nvSpPr>
      <dsp:spPr>
        <a:xfrm>
          <a:off x="0" y="3086927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B7068-6CAF-E947-BD0C-D259E7E88CEA}">
      <dsp:nvSpPr>
        <dsp:cNvPr id="0" name=""/>
        <dsp:cNvSpPr/>
      </dsp:nvSpPr>
      <dsp:spPr>
        <a:xfrm>
          <a:off x="0" y="3086927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Vergeten onderscheid tussen uren en percentages</a:t>
          </a:r>
          <a:endParaRPr lang="en-US" sz="1100" kern="1200"/>
        </a:p>
      </dsp:txBody>
      <dsp:txXfrm>
        <a:off x="0" y="3086927"/>
        <a:ext cx="5031485" cy="1028766"/>
      </dsp:txXfrm>
    </dsp:sp>
    <dsp:sp modelId="{03F8335C-1C06-3040-824B-8B0CA2EBE6D7}">
      <dsp:nvSpPr>
        <dsp:cNvPr id="0" name=""/>
        <dsp:cNvSpPr/>
      </dsp:nvSpPr>
      <dsp:spPr>
        <a:xfrm>
          <a:off x="0" y="4115693"/>
          <a:ext cx="50314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3145B-9BDA-0F4B-908C-E7B51E68EC54}">
      <dsp:nvSpPr>
        <dsp:cNvPr id="0" name=""/>
        <dsp:cNvSpPr/>
      </dsp:nvSpPr>
      <dsp:spPr>
        <a:xfrm>
          <a:off x="0" y="4115693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b="1" kern="1200"/>
            <a:t>Didactische aanpak:</a:t>
          </a:r>
          <a:br>
            <a:rPr lang="nl-NL" sz="1100" kern="1200"/>
          </a:br>
          <a:r>
            <a:rPr lang="nl-NL" sz="1100" kern="1200"/>
            <a:t>→ Laat twee versies van dezelfde grafiek zien (met/zonder nulpunt)</a:t>
          </a:r>
          <a:br>
            <a:rPr lang="nl-NL" sz="1100" kern="1200"/>
          </a:br>
          <a:r>
            <a:rPr lang="nl-NL" sz="1100" kern="1200"/>
            <a:t>→ Bespreek hoe perceptie verandert</a:t>
          </a:r>
          <a:endParaRPr lang="en-US" sz="1100" kern="1200"/>
        </a:p>
      </dsp:txBody>
      <dsp:txXfrm>
        <a:off x="0" y="4115693"/>
        <a:ext cx="5031485" cy="1028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36C55-0BDC-6649-ABB4-60542D8FC83E}" type="datetimeFigureOut">
              <a:rPr lang="nl-NL" smtClean="0"/>
              <a:t>08-03-2026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5EB34-E7F9-5B42-9A23-12E99DFF2A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03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5EB34-E7F9-5B42-9A23-12E99DFF2AB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21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5EB34-E7F9-5B42-9A23-12E99DFF2AB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33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76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96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3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3/8/26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5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852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4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3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7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4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3/8/26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93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uurzaamnieuws.nl/tips-voor-duurzaam-smartphone-gebruik/" TargetMode="External"/><Relationship Id="rId13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5.jpg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awpixel.com/search/person" TargetMode="External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4.jpg"/><Relationship Id="rId10" Type="http://schemas.openxmlformats.org/officeDocument/2006/relationships/hyperlink" Target="https://labs.webfoundation.org/blog/page/3/" TargetMode="External"/><Relationship Id="rId4" Type="http://schemas.openxmlformats.org/officeDocument/2006/relationships/hyperlink" Target="https://colegiomanuelrodriguez.cl/mr/exelearning/7IngU4/hobbies_vocabulary.html" TargetMode="External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ko/%EC%84%B1%EC%9E%A5-%EC%A7%84%ED%96%89-%EA%B7%B8%EB%9E%98%ED%94%84-%EB%8B%A4%EC%9D%B4%EC%96%B4%EA%B7%B8%EB%9E%A8-%EC%95%A0-%EB%84%90-%EB%A6%AC%EC%8A%A4%ED%8A%B8-%EC%84%B1%EC%B7%A8-%EA%B0%9C%EC%84%A0-3078543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6BA0785-AAA3-6FBA-4559-516CBBF13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609" y="1913860"/>
            <a:ext cx="6125782" cy="882503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10000"/>
              </a:lnSpc>
            </a:pPr>
            <a:br>
              <a:rPr lang="nl-NL" sz="1600" dirty="0"/>
            </a:br>
            <a:r>
              <a:rPr lang="nl-NL" sz="1600" dirty="0"/>
              <a:t>Getal en Ruimte 3VWO – Hoofdstuk 4.3 “Diagrammen en procenten”</a:t>
            </a:r>
            <a:endParaRPr lang="en-US" sz="1600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7BEE8A19-0F60-D808-00F1-6FE01D0F1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628" y="3429000"/>
            <a:ext cx="5193608" cy="2560162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Janneke  van </a:t>
            </a:r>
            <a:r>
              <a:rPr lang="en-US" sz="2000" dirty="0" err="1"/>
              <a:t>Prooijen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Arpine Hakobyan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52A61D-178B-7172-F7EF-6A2A13E80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78" r="36739"/>
          <a:stretch>
            <a:fillRect/>
          </a:stretch>
        </p:blipFill>
        <p:spPr>
          <a:xfrm>
            <a:off x="7187979" y="10"/>
            <a:ext cx="5004021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C902190-9590-F0EB-D2B6-2A8762FA1B86}"/>
              </a:ext>
            </a:extLst>
          </p:cNvPr>
          <p:cNvSpPr txBox="1"/>
          <p:nvPr/>
        </p:nvSpPr>
        <p:spPr>
          <a:xfrm>
            <a:off x="329609" y="868839"/>
            <a:ext cx="6656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“Van melk tot mobiel: hoe statistiek uit het dagelijks leven inzicht geeft in groei en gedrag”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AAA4E9B-B769-9BB0-1DF4-05EB2E23B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78" r="36739"/>
          <a:stretch>
            <a:fillRect/>
          </a:stretch>
        </p:blipFill>
        <p:spPr>
          <a:xfrm>
            <a:off x="7340379" y="152410"/>
            <a:ext cx="5004021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pic>
        <p:nvPicPr>
          <p:cNvPr id="15" name="Afbeelding 14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8FEA152A-7FCF-81AA-530D-3FD04AB51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65" y="152411"/>
            <a:ext cx="5589729" cy="655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75AC22-4BD8-F48C-D993-04E5A7E29032}"/>
              </a:ext>
            </a:extLst>
          </p:cNvPr>
          <p:cNvSpPr txBox="1"/>
          <p:nvPr/>
        </p:nvSpPr>
        <p:spPr>
          <a:xfrm>
            <a:off x="1188340" y="1105232"/>
            <a:ext cx="3013545" cy="4277802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defTabSz="9144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32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200" b="1" i="1" spc="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Wat kan er misgaan bij leerlingen?</a:t>
            </a:r>
            <a:endParaRPr lang="en-US" sz="3200" b="1" spc="15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4D684F8-91BF-481C-A965-722756A3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308533" y="0"/>
            <a:ext cx="7883467" cy="6858000"/>
            <a:chOff x="0" y="0"/>
            <a:chExt cx="7883467" cy="6858000"/>
          </a:xfrm>
        </p:grpSpPr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05DF7B3C-29EF-4ADC-BFDC-C3A038AC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20289037-6999-491E-AA63-CC1C3CBBF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497CF6DF-9FF9-4D10-B338-0BEFC0AA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aphicFrame>
        <p:nvGraphicFramePr>
          <p:cNvPr id="24" name="Tekstvak 1">
            <a:extLst>
              <a:ext uri="{FF2B5EF4-FFF2-40B4-BE49-F238E27FC236}">
                <a16:creationId xmlns:a16="http://schemas.microsoft.com/office/drawing/2014/main" id="{01A92917-EB6F-E043-686F-C16186DE7E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82636"/>
              </p:ext>
            </p:extLst>
          </p:nvPr>
        </p:nvGraphicFramePr>
        <p:xfrm>
          <a:off x="5972174" y="819150"/>
          <a:ext cx="5031485" cy="514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348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57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21C4495-06C7-4D38-A504-47181B43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5999" y="0"/>
            <a:ext cx="6096000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54DC750-3087-4E36-AD5D-5D8FCA91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641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C2B90F-D857-629C-7FF4-DF54E6DA59A2}"/>
              </a:ext>
            </a:extLst>
          </p:cNvPr>
          <p:cNvSpPr txBox="1"/>
          <p:nvPr/>
        </p:nvSpPr>
        <p:spPr>
          <a:xfrm>
            <a:off x="914399" y="2312988"/>
            <a:ext cx="4518277" cy="3651250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defTabSz="91440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Vandaag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laten we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zien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hoe we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hoofdstuk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4.3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kunnen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toepassen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een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onderwerp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bij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ons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past: online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gedrag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."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14216FE-B0F1-4AE2-814B-B8459DC08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DFC46EAB-65CC-E1AE-A4D6-3E6BA4C24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4578" r="6543" b="-2"/>
          <a:stretch>
            <a:fillRect/>
          </a:stretch>
        </p:blipFill>
        <p:spPr>
          <a:xfrm>
            <a:off x="6380397" y="-3"/>
            <a:ext cx="3077014" cy="3488435"/>
          </a:xfrm>
          <a:custGeom>
            <a:avLst/>
            <a:gdLst/>
            <a:ahLst/>
            <a:cxnLst/>
            <a:rect l="l" t="t" r="r" b="b"/>
            <a:pathLst>
              <a:path w="3058874" h="3470148">
                <a:moveTo>
                  <a:pt x="1619455" y="0"/>
                </a:moveTo>
                <a:lnTo>
                  <a:pt x="2712688" y="0"/>
                </a:lnTo>
                <a:lnTo>
                  <a:pt x="3058874" y="0"/>
                </a:lnTo>
                <a:lnTo>
                  <a:pt x="3058874" y="3470148"/>
                </a:lnTo>
                <a:lnTo>
                  <a:pt x="0" y="3470148"/>
                </a:lnTo>
                <a:lnTo>
                  <a:pt x="3126" y="3337395"/>
                </a:lnTo>
                <a:cubicBezTo>
                  <a:pt x="69921" y="1928213"/>
                  <a:pt x="634366" y="708413"/>
                  <a:pt x="1597331" y="14997"/>
                </a:cubicBezTo>
                <a:close/>
              </a:path>
            </a:pathLst>
          </a:cu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562CF69-4478-27F7-834A-8F9970DCA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7160" r="17924" b="-1"/>
          <a:stretch>
            <a:fillRect/>
          </a:stretch>
        </p:blipFill>
        <p:spPr>
          <a:xfrm>
            <a:off x="9503284" y="-1"/>
            <a:ext cx="2688720" cy="348843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5351603-3373-FFEF-3FF8-8BEFC326D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5845" r="15351" b="1"/>
          <a:stretch>
            <a:fillRect/>
          </a:stretch>
        </p:blipFill>
        <p:spPr>
          <a:xfrm>
            <a:off x="6382116" y="3534155"/>
            <a:ext cx="3075296" cy="3323845"/>
          </a:xfrm>
          <a:custGeom>
            <a:avLst/>
            <a:gdLst/>
            <a:ahLst/>
            <a:cxnLst/>
            <a:rect l="l" t="t" r="r" b="b"/>
            <a:pathLst>
              <a:path w="3057156" h="3305556">
                <a:moveTo>
                  <a:pt x="1630" y="0"/>
                </a:moveTo>
                <a:lnTo>
                  <a:pt x="3057156" y="0"/>
                </a:lnTo>
                <a:lnTo>
                  <a:pt x="3057156" y="3305556"/>
                </a:lnTo>
                <a:lnTo>
                  <a:pt x="2716256" y="3305556"/>
                </a:lnTo>
                <a:lnTo>
                  <a:pt x="2502754" y="3305556"/>
                </a:lnTo>
                <a:lnTo>
                  <a:pt x="2390998" y="3228155"/>
                </a:lnTo>
                <a:cubicBezTo>
                  <a:pt x="2217180" y="3100664"/>
                  <a:pt x="2046553" y="2962953"/>
                  <a:pt x="1874350" y="2822370"/>
                </a:cubicBezTo>
                <a:cubicBezTo>
                  <a:pt x="928725" y="2050395"/>
                  <a:pt x="0" y="1416687"/>
                  <a:pt x="0" y="69212"/>
                </a:cubicBezTo>
                <a:close/>
              </a:path>
            </a:pathLst>
          </a:cu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81EDFAA-1C95-C66A-AC87-1A742FADB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6384" r="28428" b="2"/>
          <a:stretch>
            <a:fillRect/>
          </a:stretch>
        </p:blipFill>
        <p:spPr>
          <a:xfrm>
            <a:off x="9521575" y="3534157"/>
            <a:ext cx="2670275" cy="332384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D058F8AB-C257-7DE3-7155-210F427A0B2F}"/>
              </a:ext>
            </a:extLst>
          </p:cNvPr>
          <p:cNvSpPr txBox="1"/>
          <p:nvPr/>
        </p:nvSpPr>
        <p:spPr>
          <a:xfrm>
            <a:off x="6051983" y="6870700"/>
            <a:ext cx="323518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  <a:hlinkClick r:id="rId8" tooltip="https://www.duurzaamnieuws.nl/tips-voor-duurzaam-smartphone-gebrui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rgbClr val="FFFFFF"/>
                </a:solidFill>
              </a:rPr>
              <a:t> van Onbekende auteur is gelicentieerd onder </a:t>
            </a:r>
            <a:r>
              <a:rPr lang="nl-NL" sz="700">
                <a:solidFill>
                  <a:srgbClr val="FFFFFF"/>
                </a:solidFill>
                <a:hlinkClick r:id="rId11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nl-NL" sz="700">
              <a:solidFill>
                <a:srgbClr val="FFFFFF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9A82FF5-9D5D-8D9E-C514-66F3E9D0BD50}"/>
              </a:ext>
            </a:extLst>
          </p:cNvPr>
          <p:cNvSpPr txBox="1"/>
          <p:nvPr/>
        </p:nvSpPr>
        <p:spPr>
          <a:xfrm>
            <a:off x="9299863" y="6870700"/>
            <a:ext cx="289213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  <a:hlinkClick r:id="rId10" tooltip="https://labs.webfoundation.org/blog/page/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rgbClr val="FFFFFF"/>
                </a:solidFill>
              </a:rPr>
              <a:t> van Onbekende auteur is gelicentieerd onder </a:t>
            </a:r>
            <a:r>
              <a:rPr lang="nl-NL" sz="700">
                <a:solidFill>
                  <a:srgbClr val="FFFFFF"/>
                </a:solidFill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nl-NL" sz="700">
              <a:solidFill>
                <a:srgbClr val="FFFFFF"/>
              </a:solidFill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B5E661B-E656-9F13-28DE-BDB405A23D03}"/>
              </a:ext>
            </a:extLst>
          </p:cNvPr>
          <p:cNvSpPr txBox="1"/>
          <p:nvPr/>
        </p:nvSpPr>
        <p:spPr>
          <a:xfrm>
            <a:off x="2988448" y="6870700"/>
            <a:ext cx="305083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  <a:hlinkClick r:id="rId4" tooltip="https://colegiomanuelrodriguez.cl/mr/exelearning/7IngU4/hobbies_vocabular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rgbClr val="FFFFFF"/>
                </a:solidFill>
              </a:rPr>
              <a:t> van Onbekende auteur is gelicentieerd onder </a:t>
            </a:r>
            <a:r>
              <a:rPr lang="nl-NL" sz="700">
                <a:solidFill>
                  <a:srgbClr val="FFFFFF"/>
                </a:solidFill>
                <a:hlinkClick r:id="rId13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nl-NL" sz="700">
              <a:solidFill>
                <a:srgbClr val="FFFFFF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1A0457-9AA4-7899-28D1-B5389FF6C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4578" r="6543" b="-2"/>
          <a:stretch>
            <a:fillRect/>
          </a:stretch>
        </p:blipFill>
        <p:spPr>
          <a:xfrm>
            <a:off x="6380398" y="0"/>
            <a:ext cx="3077014" cy="3488435"/>
          </a:xfrm>
          <a:custGeom>
            <a:avLst/>
            <a:gdLst/>
            <a:ahLst/>
            <a:cxnLst/>
            <a:rect l="l" t="t" r="r" b="b"/>
            <a:pathLst>
              <a:path w="3058874" h="3470148">
                <a:moveTo>
                  <a:pt x="1619455" y="0"/>
                </a:moveTo>
                <a:lnTo>
                  <a:pt x="2712688" y="0"/>
                </a:lnTo>
                <a:lnTo>
                  <a:pt x="3058874" y="0"/>
                </a:lnTo>
                <a:lnTo>
                  <a:pt x="3058874" y="3470148"/>
                </a:lnTo>
                <a:lnTo>
                  <a:pt x="0" y="3470148"/>
                </a:lnTo>
                <a:lnTo>
                  <a:pt x="3126" y="3337395"/>
                </a:lnTo>
                <a:cubicBezTo>
                  <a:pt x="69921" y="1928213"/>
                  <a:pt x="634366" y="708413"/>
                  <a:pt x="1597331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960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3E0594-42DC-9057-2623-C4B1206799FF}"/>
              </a:ext>
            </a:extLst>
          </p:cNvPr>
          <p:cNvSpPr txBox="1"/>
          <p:nvPr/>
        </p:nvSpPr>
        <p:spPr>
          <a:xfrm>
            <a:off x="914400" y="442912"/>
            <a:ext cx="5295569" cy="1822123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defTabSz="9144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Leerdoelen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276D026-2E42-B3E5-BDEA-DE8B826172A9}"/>
              </a:ext>
            </a:extLst>
          </p:cNvPr>
          <p:cNvSpPr txBox="1"/>
          <p:nvPr/>
        </p:nvSpPr>
        <p:spPr>
          <a:xfrm>
            <a:off x="914400" y="2496720"/>
            <a:ext cx="5181599" cy="346751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285750" defTabSz="91440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>
                <a:solidFill>
                  <a:schemeClr val="tx1">
                    <a:lumMod val="75000"/>
                    <a:lumOff val="25000"/>
                  </a:schemeClr>
                </a:solidFill>
              </a:rPr>
              <a:t>Gegevens aflezen en verwerken in diagrammen</a:t>
            </a:r>
          </a:p>
          <a:p>
            <a:pPr indent="-285750" defTabSz="91440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>
                <a:solidFill>
                  <a:schemeClr val="tx1">
                    <a:lumMod val="75000"/>
                    <a:lumOff val="25000"/>
                  </a:schemeClr>
                </a:solidFill>
              </a:rPr>
              <a:t>Procentuele verandering berekenen</a:t>
            </a:r>
          </a:p>
          <a:p>
            <a:pPr indent="-285750" defTabSz="91440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>
                <a:solidFill>
                  <a:schemeClr val="tx1">
                    <a:lumMod val="75000"/>
                    <a:lumOff val="25000"/>
                  </a:schemeClr>
                </a:solidFill>
              </a:rPr>
              <a:t>Trends herkennen en verklaren</a:t>
            </a:r>
          </a:p>
          <a:p>
            <a:pPr indent="-285750" defTabSz="91440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r>
              <a:rPr lang="en-US" spc="150">
                <a:solidFill>
                  <a:schemeClr val="tx1">
                    <a:lumMod val="75000"/>
                    <a:lumOff val="25000"/>
                  </a:schemeClr>
                </a:solidFill>
              </a:rPr>
              <a:t>Statistiek toepassen op iets uit het dagelijks leven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Afbeelding 5" descr="Afbeelding met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1A3B2B8-CBCF-8B0B-8D42-ADEEB27C1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73130" y="1422596"/>
            <a:ext cx="3774974" cy="25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7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5554C89C-373F-47FC-BB73-6842E569C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F100C7F-5272-46AB-9FC7-E66059915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28027" cy="6858000"/>
          </a:xfrm>
          <a:custGeom>
            <a:avLst/>
            <a:gdLst>
              <a:gd name="connsiteX0" fmla="*/ 0 w 7128027"/>
              <a:gd name="connsiteY0" fmla="*/ 0 h 6858000"/>
              <a:gd name="connsiteX1" fmla="*/ 333951 w 7128027"/>
              <a:gd name="connsiteY1" fmla="*/ 0 h 6858000"/>
              <a:gd name="connsiteX2" fmla="*/ 1220030 w 7128027"/>
              <a:gd name="connsiteY2" fmla="*/ 0 h 6858000"/>
              <a:gd name="connsiteX3" fmla="*/ 1345471 w 7128027"/>
              <a:gd name="connsiteY3" fmla="*/ 0 h 6858000"/>
              <a:gd name="connsiteX4" fmla="*/ 2838612 w 7128027"/>
              <a:gd name="connsiteY4" fmla="*/ 0 h 6858000"/>
              <a:gd name="connsiteX5" fmla="*/ 5505004 w 7128027"/>
              <a:gd name="connsiteY5" fmla="*/ 0 h 6858000"/>
              <a:gd name="connsiteX6" fmla="*/ 5527128 w 7128027"/>
              <a:gd name="connsiteY6" fmla="*/ 14997 h 6858000"/>
              <a:gd name="connsiteX7" fmla="*/ 7128027 w 7128027"/>
              <a:gd name="connsiteY7" fmla="*/ 3621656 h 6858000"/>
              <a:gd name="connsiteX8" fmla="*/ 5253677 w 7128027"/>
              <a:gd name="connsiteY8" fmla="*/ 6374814 h 6858000"/>
              <a:gd name="connsiteX9" fmla="*/ 4737029 w 7128027"/>
              <a:gd name="connsiteY9" fmla="*/ 6780599 h 6858000"/>
              <a:gd name="connsiteX10" fmla="*/ 4625273 w 7128027"/>
              <a:gd name="connsiteY10" fmla="*/ 6858000 h 6858000"/>
              <a:gd name="connsiteX11" fmla="*/ 2838612 w 7128027"/>
              <a:gd name="connsiteY11" fmla="*/ 6858000 h 6858000"/>
              <a:gd name="connsiteX12" fmla="*/ 1220030 w 7128027"/>
              <a:gd name="connsiteY12" fmla="*/ 6858000 h 6858000"/>
              <a:gd name="connsiteX13" fmla="*/ 1037077 w 7128027"/>
              <a:gd name="connsiteY13" fmla="*/ 6858000 h 6858000"/>
              <a:gd name="connsiteX14" fmla="*/ 333951 w 7128027"/>
              <a:gd name="connsiteY14" fmla="*/ 6858000 h 6858000"/>
              <a:gd name="connsiteX15" fmla="*/ 0 w 7128027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28027" h="6858000">
                <a:moveTo>
                  <a:pt x="0" y="0"/>
                </a:moveTo>
                <a:lnTo>
                  <a:pt x="333951" y="0"/>
                </a:lnTo>
                <a:lnTo>
                  <a:pt x="1220030" y="0"/>
                </a:lnTo>
                <a:lnTo>
                  <a:pt x="1345471" y="0"/>
                </a:lnTo>
                <a:lnTo>
                  <a:pt x="2838612" y="0"/>
                </a:lnTo>
                <a:lnTo>
                  <a:pt x="5505004" y="0"/>
                </a:lnTo>
                <a:lnTo>
                  <a:pt x="5527128" y="14997"/>
                </a:lnTo>
                <a:cubicBezTo>
                  <a:pt x="6554291" y="754641"/>
                  <a:pt x="7128027" y="2093192"/>
                  <a:pt x="7128027" y="3621656"/>
                </a:cubicBezTo>
                <a:cubicBezTo>
                  <a:pt x="7128027" y="4969131"/>
                  <a:pt x="6199302" y="5602839"/>
                  <a:pt x="5253677" y="6374814"/>
                </a:cubicBezTo>
                <a:cubicBezTo>
                  <a:pt x="5081474" y="6515397"/>
                  <a:pt x="4910847" y="6653108"/>
                  <a:pt x="4737029" y="6780599"/>
                </a:cubicBezTo>
                <a:lnTo>
                  <a:pt x="4625273" y="6858000"/>
                </a:lnTo>
                <a:lnTo>
                  <a:pt x="2838612" y="6858000"/>
                </a:lnTo>
                <a:lnTo>
                  <a:pt x="1220030" y="6858000"/>
                </a:lnTo>
                <a:lnTo>
                  <a:pt x="1037077" y="6858000"/>
                </a:lnTo>
                <a:lnTo>
                  <a:pt x="3339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4FEA6D5-DF59-4E15-B19F-159D0588B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57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6C8C9E5-F937-44A5-A519-EA719F03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713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8864D7-7A44-1664-E0E6-57046C72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766" y="410992"/>
            <a:ext cx="3868217" cy="467999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6862FAC-E2B2-4040-9939-FE680D571EC6}"/>
              </a:ext>
            </a:extLst>
          </p:cNvPr>
          <p:cNvSpPr txBox="1"/>
          <p:nvPr/>
        </p:nvSpPr>
        <p:spPr>
          <a:xfrm>
            <a:off x="762595" y="1201479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Melkproductie in Nederland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A14170C-A8A3-A9E1-0335-125439FB1133}"/>
              </a:ext>
            </a:extLst>
          </p:cNvPr>
          <p:cNvSpPr txBox="1"/>
          <p:nvPr/>
        </p:nvSpPr>
        <p:spPr>
          <a:xfrm>
            <a:off x="701749" y="2073349"/>
            <a:ext cx="6120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Onderwerp: melkproductie en aantal melkkoeien (2005–2015)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Leerdoel: aflezen uit grafieken, procentuele groei berekenen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Soort gegevens: dubbele as: grafiek (melkproductie + aantal koeien)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Probleem: context minder aansprekend voor jongeren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8FDBC3D-212D-03CC-4EE1-3DEB5E64A16E}"/>
              </a:ext>
            </a:extLst>
          </p:cNvPr>
          <p:cNvSpPr txBox="1"/>
          <p:nvPr/>
        </p:nvSpPr>
        <p:spPr>
          <a:xfrm>
            <a:off x="765544" y="329609"/>
            <a:ext cx="738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Originele opdracht (bron: Getal en Ruimte 3VWO, Opdracht 37)</a:t>
            </a:r>
          </a:p>
        </p:txBody>
      </p:sp>
    </p:spTree>
    <p:extLst>
      <p:ext uri="{BB962C8B-B14F-4D97-AF65-F5344CB8AC3E}">
        <p14:creationId xmlns:p14="http://schemas.microsoft.com/office/powerpoint/2010/main" val="70006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5554C89C-373F-47FC-BB73-6842E569C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F100C7F-5272-46AB-9FC7-E66059915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28027" cy="6858000"/>
          </a:xfrm>
          <a:custGeom>
            <a:avLst/>
            <a:gdLst>
              <a:gd name="connsiteX0" fmla="*/ 0 w 7128027"/>
              <a:gd name="connsiteY0" fmla="*/ 0 h 6858000"/>
              <a:gd name="connsiteX1" fmla="*/ 333951 w 7128027"/>
              <a:gd name="connsiteY1" fmla="*/ 0 h 6858000"/>
              <a:gd name="connsiteX2" fmla="*/ 1220030 w 7128027"/>
              <a:gd name="connsiteY2" fmla="*/ 0 h 6858000"/>
              <a:gd name="connsiteX3" fmla="*/ 1345471 w 7128027"/>
              <a:gd name="connsiteY3" fmla="*/ 0 h 6858000"/>
              <a:gd name="connsiteX4" fmla="*/ 2838612 w 7128027"/>
              <a:gd name="connsiteY4" fmla="*/ 0 h 6858000"/>
              <a:gd name="connsiteX5" fmla="*/ 5505004 w 7128027"/>
              <a:gd name="connsiteY5" fmla="*/ 0 h 6858000"/>
              <a:gd name="connsiteX6" fmla="*/ 5527128 w 7128027"/>
              <a:gd name="connsiteY6" fmla="*/ 14997 h 6858000"/>
              <a:gd name="connsiteX7" fmla="*/ 7128027 w 7128027"/>
              <a:gd name="connsiteY7" fmla="*/ 3621656 h 6858000"/>
              <a:gd name="connsiteX8" fmla="*/ 5253677 w 7128027"/>
              <a:gd name="connsiteY8" fmla="*/ 6374814 h 6858000"/>
              <a:gd name="connsiteX9" fmla="*/ 4737029 w 7128027"/>
              <a:gd name="connsiteY9" fmla="*/ 6780599 h 6858000"/>
              <a:gd name="connsiteX10" fmla="*/ 4625273 w 7128027"/>
              <a:gd name="connsiteY10" fmla="*/ 6858000 h 6858000"/>
              <a:gd name="connsiteX11" fmla="*/ 2838612 w 7128027"/>
              <a:gd name="connsiteY11" fmla="*/ 6858000 h 6858000"/>
              <a:gd name="connsiteX12" fmla="*/ 1220030 w 7128027"/>
              <a:gd name="connsiteY12" fmla="*/ 6858000 h 6858000"/>
              <a:gd name="connsiteX13" fmla="*/ 1037077 w 7128027"/>
              <a:gd name="connsiteY13" fmla="*/ 6858000 h 6858000"/>
              <a:gd name="connsiteX14" fmla="*/ 333951 w 7128027"/>
              <a:gd name="connsiteY14" fmla="*/ 6858000 h 6858000"/>
              <a:gd name="connsiteX15" fmla="*/ 0 w 7128027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28027" h="6858000">
                <a:moveTo>
                  <a:pt x="0" y="0"/>
                </a:moveTo>
                <a:lnTo>
                  <a:pt x="333951" y="0"/>
                </a:lnTo>
                <a:lnTo>
                  <a:pt x="1220030" y="0"/>
                </a:lnTo>
                <a:lnTo>
                  <a:pt x="1345471" y="0"/>
                </a:lnTo>
                <a:lnTo>
                  <a:pt x="2838612" y="0"/>
                </a:lnTo>
                <a:lnTo>
                  <a:pt x="5505004" y="0"/>
                </a:lnTo>
                <a:lnTo>
                  <a:pt x="5527128" y="14997"/>
                </a:lnTo>
                <a:cubicBezTo>
                  <a:pt x="6554291" y="754641"/>
                  <a:pt x="7128027" y="2093192"/>
                  <a:pt x="7128027" y="3621656"/>
                </a:cubicBezTo>
                <a:cubicBezTo>
                  <a:pt x="7128027" y="4969131"/>
                  <a:pt x="6199302" y="5602839"/>
                  <a:pt x="5253677" y="6374814"/>
                </a:cubicBezTo>
                <a:cubicBezTo>
                  <a:pt x="5081474" y="6515397"/>
                  <a:pt x="4910847" y="6653108"/>
                  <a:pt x="4737029" y="6780599"/>
                </a:cubicBezTo>
                <a:lnTo>
                  <a:pt x="4625273" y="6858000"/>
                </a:lnTo>
                <a:lnTo>
                  <a:pt x="2838612" y="6858000"/>
                </a:lnTo>
                <a:lnTo>
                  <a:pt x="1220030" y="6858000"/>
                </a:lnTo>
                <a:lnTo>
                  <a:pt x="1037077" y="6858000"/>
                </a:lnTo>
                <a:lnTo>
                  <a:pt x="3339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4FEA6D5-DF59-4E15-B19F-159D0588B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57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6C8C9E5-F937-44A5-A519-EA719F03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713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30" name="Tekstvak 1">
            <a:extLst>
              <a:ext uri="{FF2B5EF4-FFF2-40B4-BE49-F238E27FC236}">
                <a16:creationId xmlns:a16="http://schemas.microsoft.com/office/drawing/2014/main" id="{68558914-3A39-A3B4-6DF7-7B4342C68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14996"/>
              </p:ext>
            </p:extLst>
          </p:nvPr>
        </p:nvGraphicFramePr>
        <p:xfrm>
          <a:off x="298017" y="0"/>
          <a:ext cx="10392794" cy="6660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785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CEEF8A-4A3A-4B35-AA57-D804767F5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0"/>
            <a:ext cx="12191696" cy="6170490"/>
            <a:chOff x="-2" y="0"/>
            <a:chExt cx="12191696" cy="617049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A741C2-AB82-4BF5-9324-5D0B56A3D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67675" y="-3167677"/>
              <a:ext cx="5856341" cy="12191695"/>
            </a:xfrm>
            <a:custGeom>
              <a:avLst/>
              <a:gdLst>
                <a:gd name="connsiteX0" fmla="*/ 0 w 5856341"/>
                <a:gd name="connsiteY0" fmla="*/ 12191695 h 12191695"/>
                <a:gd name="connsiteX1" fmla="*/ 0 w 5856341"/>
                <a:gd name="connsiteY1" fmla="*/ 0 h 12191695"/>
                <a:gd name="connsiteX2" fmla="*/ 243849 w 5856341"/>
                <a:gd name="connsiteY2" fmla="*/ 0 h 12191695"/>
                <a:gd name="connsiteX3" fmla="*/ 505121 w 5856341"/>
                <a:gd name="connsiteY3" fmla="*/ 0 h 12191695"/>
                <a:gd name="connsiteX4" fmla="*/ 723207 w 5856341"/>
                <a:gd name="connsiteY4" fmla="*/ 0 h 12191695"/>
                <a:gd name="connsiteX5" fmla="*/ 755828 w 5856341"/>
                <a:gd name="connsiteY5" fmla="*/ 0 h 12191695"/>
                <a:gd name="connsiteX6" fmla="*/ 1411868 w 5856341"/>
                <a:gd name="connsiteY6" fmla="*/ 0 h 12191695"/>
                <a:gd name="connsiteX7" fmla="*/ 1421034 w 5856341"/>
                <a:gd name="connsiteY7" fmla="*/ 0 h 12191695"/>
                <a:gd name="connsiteX8" fmla="*/ 1515206 w 5856341"/>
                <a:gd name="connsiteY8" fmla="*/ 0 h 12191695"/>
                <a:gd name="connsiteX9" fmla="*/ 2636151 w 5856341"/>
                <a:gd name="connsiteY9" fmla="*/ 0 h 12191695"/>
                <a:gd name="connsiteX10" fmla="*/ 4637890 w 5856341"/>
                <a:gd name="connsiteY10" fmla="*/ 0 h 12191695"/>
                <a:gd name="connsiteX11" fmla="*/ 4654499 w 5856341"/>
                <a:gd name="connsiteY11" fmla="*/ 26661 h 12191695"/>
                <a:gd name="connsiteX12" fmla="*/ 5856341 w 5856341"/>
                <a:gd name="connsiteY12" fmla="*/ 6438338 h 12191695"/>
                <a:gd name="connsiteX13" fmla="*/ 4449211 w 5856341"/>
                <a:gd name="connsiteY13" fmla="*/ 11332719 h 12191695"/>
                <a:gd name="connsiteX14" fmla="*/ 4061349 w 5856341"/>
                <a:gd name="connsiteY14" fmla="*/ 12054097 h 12191695"/>
                <a:gd name="connsiteX15" fmla="*/ 3977450 w 5856341"/>
                <a:gd name="connsiteY15" fmla="*/ 12191695 h 12191695"/>
                <a:gd name="connsiteX16" fmla="*/ 2636151 w 5856341"/>
                <a:gd name="connsiteY16" fmla="*/ 12191695 h 12191695"/>
                <a:gd name="connsiteX17" fmla="*/ 1421034 w 5856341"/>
                <a:gd name="connsiteY17" fmla="*/ 12191695 h 12191695"/>
                <a:gd name="connsiteX18" fmla="*/ 1411868 w 5856341"/>
                <a:gd name="connsiteY18" fmla="*/ 12191695 h 12191695"/>
                <a:gd name="connsiteX19" fmla="*/ 1283685 w 5856341"/>
                <a:gd name="connsiteY19" fmla="*/ 12191695 h 12191695"/>
                <a:gd name="connsiteX20" fmla="*/ 755828 w 5856341"/>
                <a:gd name="connsiteY20" fmla="*/ 12191695 h 12191695"/>
                <a:gd name="connsiteX21" fmla="*/ 723207 w 5856341"/>
                <a:gd name="connsiteY21" fmla="*/ 12191695 h 12191695"/>
                <a:gd name="connsiteX22" fmla="*/ 505121 w 5856341"/>
                <a:gd name="connsiteY22" fmla="*/ 12191695 h 12191695"/>
                <a:gd name="connsiteX23" fmla="*/ 243849 w 5856341"/>
                <a:gd name="connsiteY23" fmla="*/ 12191695 h 1219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56341" h="12191695">
                  <a:moveTo>
                    <a:pt x="0" y="12191695"/>
                  </a:moveTo>
                  <a:lnTo>
                    <a:pt x="0" y="0"/>
                  </a:lnTo>
                  <a:lnTo>
                    <a:pt x="243849" y="0"/>
                  </a:lnTo>
                  <a:lnTo>
                    <a:pt x="505121" y="0"/>
                  </a:lnTo>
                  <a:lnTo>
                    <a:pt x="723207" y="0"/>
                  </a:lnTo>
                  <a:lnTo>
                    <a:pt x="755828" y="0"/>
                  </a:lnTo>
                  <a:lnTo>
                    <a:pt x="1411868" y="0"/>
                  </a:lnTo>
                  <a:lnTo>
                    <a:pt x="1421034" y="0"/>
                  </a:lnTo>
                  <a:lnTo>
                    <a:pt x="1515206" y="0"/>
                  </a:lnTo>
                  <a:lnTo>
                    <a:pt x="2636151" y="0"/>
                  </a:lnTo>
                  <a:lnTo>
                    <a:pt x="4637890" y="0"/>
                  </a:lnTo>
                  <a:lnTo>
                    <a:pt x="4654499" y="26661"/>
                  </a:lnTo>
                  <a:cubicBezTo>
                    <a:pt x="5425621" y="1341551"/>
                    <a:pt x="5856341" y="3721137"/>
                    <a:pt x="5856341" y="6438338"/>
                  </a:cubicBezTo>
                  <a:cubicBezTo>
                    <a:pt x="5856341" y="8833790"/>
                    <a:pt x="5159120" y="9960353"/>
                    <a:pt x="4449211" y="11332719"/>
                  </a:cubicBezTo>
                  <a:cubicBezTo>
                    <a:pt x="4319934" y="11582638"/>
                    <a:pt x="4191839" y="11827452"/>
                    <a:pt x="4061349" y="12054097"/>
                  </a:cubicBezTo>
                  <a:lnTo>
                    <a:pt x="3977450" y="12191695"/>
                  </a:lnTo>
                  <a:lnTo>
                    <a:pt x="2636151" y="12191695"/>
                  </a:lnTo>
                  <a:lnTo>
                    <a:pt x="1421034" y="12191695"/>
                  </a:lnTo>
                  <a:lnTo>
                    <a:pt x="1411868" y="12191695"/>
                  </a:lnTo>
                  <a:lnTo>
                    <a:pt x="1283685" y="12191695"/>
                  </a:lnTo>
                  <a:lnTo>
                    <a:pt x="755828" y="12191695"/>
                  </a:lnTo>
                  <a:lnTo>
                    <a:pt x="723207" y="12191695"/>
                  </a:lnTo>
                  <a:lnTo>
                    <a:pt x="505121" y="12191695"/>
                  </a:lnTo>
                  <a:lnTo>
                    <a:pt x="243849" y="1219169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CD46807-BF17-4E5D-90A8-A062604C0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6277" y="-874927"/>
              <a:ext cx="1899138" cy="12191695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23926DB-76C8-474A-B5FB-F43C59E33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3758" y="-1037574"/>
              <a:ext cx="1904176" cy="12191695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C1F5347-E00A-4E12-AC11-18E0B1AF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47015" y="-1314429"/>
              <a:ext cx="1697663" cy="12191695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E0E4DC54-06DC-DA15-F5CA-56E71E9FB592}"/>
              </a:ext>
            </a:extLst>
          </p:cNvPr>
          <p:cNvSpPr txBox="1"/>
          <p:nvPr/>
        </p:nvSpPr>
        <p:spPr>
          <a:xfrm>
            <a:off x="506627" y="469556"/>
            <a:ext cx="9806215" cy="4484107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defTabSz="91440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Grafiek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aangepaste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opdracht</a:t>
            </a: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D9A17C3-C0C9-4BD9-E6EC-267F33EF83CB}"/>
              </a:ext>
            </a:extLst>
          </p:cNvPr>
          <p:cNvSpPr txBox="1"/>
          <p:nvPr/>
        </p:nvSpPr>
        <p:spPr>
          <a:xfrm>
            <a:off x="404037" y="5118829"/>
            <a:ext cx="9016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a) Met hoeveel procent is schermtijd toegenomen van 2015–2025?</a:t>
            </a:r>
            <a:br>
              <a:rPr lang="nl-NL" dirty="0"/>
            </a:br>
            <a:r>
              <a:rPr lang="nl-NL" dirty="0"/>
              <a:t>b) Vergelijk groei tussen 2015–2017 en 2023–2025.</a:t>
            </a:r>
            <a:br>
              <a:rPr lang="nl-NL" dirty="0"/>
            </a:br>
            <a:r>
              <a:rPr lang="nl-NL" dirty="0"/>
              <a:t>c) Bereken gemiddelde toename per jaar.</a:t>
            </a:r>
            <a:br>
              <a:rPr lang="nl-NL" dirty="0"/>
            </a:br>
            <a:r>
              <a:rPr lang="nl-NL" dirty="0"/>
              <a:t>d) Vergelijk stijging uren met stijging % jongeren &gt;4u/dag.</a:t>
            </a:r>
          </a:p>
        </p:txBody>
      </p:sp>
      <p:pic>
        <p:nvPicPr>
          <p:cNvPr id="5" name="Afbeelding 4" descr="Afbeelding met tekst, Parallel, lijn, handschrift&#10;&#10;Door AI gegenereerde inhoud is mogelijk onjuist.">
            <a:extLst>
              <a:ext uri="{FF2B5EF4-FFF2-40B4-BE49-F238E27FC236}">
                <a16:creationId xmlns:a16="http://schemas.microsoft.com/office/drawing/2014/main" id="{A314D8B0-514D-E8D8-3D41-B05E3B396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669" y="298260"/>
            <a:ext cx="6432697" cy="4452843"/>
          </a:xfrm>
          <a:prstGeom prst="rect">
            <a:avLst/>
          </a:prstGeom>
        </p:spPr>
      </p:pic>
      <p:pic>
        <p:nvPicPr>
          <p:cNvPr id="9" name="Afbeelding 8" descr="Afbeelding met tekst, handschrift, Lettertype, nummer&#10;&#10;Door AI gegenereerde inhoud is mogelijk onjuist.">
            <a:extLst>
              <a:ext uri="{FF2B5EF4-FFF2-40B4-BE49-F238E27FC236}">
                <a16:creationId xmlns:a16="http://schemas.microsoft.com/office/drawing/2014/main" id="{316F0D3A-926E-4054-7AD9-8EF3F9D54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59" y="1466920"/>
            <a:ext cx="4129456" cy="32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5AB8F98-27E9-490A-9FFC-6FB07CEAB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762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BB673AF-CE4B-46CB-AF61-47A2F6B51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92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B244C92-C225-4ED6-9477-FE38CFE2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B79606-5986-49BA-9D40-A0FD94094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618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534AD34-A74F-4FCD-8E77-6A38F9263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6083" y="0"/>
            <a:ext cx="9841377" cy="6858000"/>
          </a:xfrm>
          <a:custGeom>
            <a:avLst/>
            <a:gdLst>
              <a:gd name="connsiteX0" fmla="*/ 1623023 w 9841377"/>
              <a:gd name="connsiteY0" fmla="*/ 0 h 6858000"/>
              <a:gd name="connsiteX1" fmla="*/ 4289416 w 9841377"/>
              <a:gd name="connsiteY1" fmla="*/ 0 h 6858000"/>
              <a:gd name="connsiteX2" fmla="*/ 4359035 w 9841377"/>
              <a:gd name="connsiteY2" fmla="*/ 0 h 6858000"/>
              <a:gd name="connsiteX3" fmla="*/ 5482342 w 9841377"/>
              <a:gd name="connsiteY3" fmla="*/ 0 h 6858000"/>
              <a:gd name="connsiteX4" fmla="*/ 5551962 w 9841377"/>
              <a:gd name="connsiteY4" fmla="*/ 0 h 6858000"/>
              <a:gd name="connsiteX5" fmla="*/ 8218354 w 9841377"/>
              <a:gd name="connsiteY5" fmla="*/ 0 h 6858000"/>
              <a:gd name="connsiteX6" fmla="*/ 8240478 w 9841377"/>
              <a:gd name="connsiteY6" fmla="*/ 14997 h 6858000"/>
              <a:gd name="connsiteX7" fmla="*/ 9841377 w 9841377"/>
              <a:gd name="connsiteY7" fmla="*/ 3621656 h 6858000"/>
              <a:gd name="connsiteX8" fmla="*/ 7967027 w 9841377"/>
              <a:gd name="connsiteY8" fmla="*/ 6374814 h 6858000"/>
              <a:gd name="connsiteX9" fmla="*/ 7450379 w 9841377"/>
              <a:gd name="connsiteY9" fmla="*/ 6780599 h 6858000"/>
              <a:gd name="connsiteX10" fmla="*/ 7338623 w 9841377"/>
              <a:gd name="connsiteY10" fmla="*/ 6858000 h 6858000"/>
              <a:gd name="connsiteX11" fmla="*/ 5551962 w 9841377"/>
              <a:gd name="connsiteY11" fmla="*/ 6858000 h 6858000"/>
              <a:gd name="connsiteX12" fmla="*/ 5482342 w 9841377"/>
              <a:gd name="connsiteY12" fmla="*/ 6858000 h 6858000"/>
              <a:gd name="connsiteX13" fmla="*/ 4359035 w 9841377"/>
              <a:gd name="connsiteY13" fmla="*/ 6858000 h 6858000"/>
              <a:gd name="connsiteX14" fmla="*/ 4289416 w 9841377"/>
              <a:gd name="connsiteY14" fmla="*/ 6858000 h 6858000"/>
              <a:gd name="connsiteX15" fmla="*/ 2502754 w 9841377"/>
              <a:gd name="connsiteY15" fmla="*/ 6858000 h 6858000"/>
              <a:gd name="connsiteX16" fmla="*/ 2390998 w 9841377"/>
              <a:gd name="connsiteY16" fmla="*/ 6780599 h 6858000"/>
              <a:gd name="connsiteX17" fmla="*/ 1874350 w 9841377"/>
              <a:gd name="connsiteY17" fmla="*/ 6374814 h 6858000"/>
              <a:gd name="connsiteX18" fmla="*/ 0 w 9841377"/>
              <a:gd name="connsiteY18" fmla="*/ 3621656 h 6858000"/>
              <a:gd name="connsiteX19" fmla="*/ 1600899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1623023" y="0"/>
                </a:moveTo>
                <a:lnTo>
                  <a:pt x="4289416" y="0"/>
                </a:lnTo>
                <a:lnTo>
                  <a:pt x="4359035" y="0"/>
                </a:lnTo>
                <a:lnTo>
                  <a:pt x="5482342" y="0"/>
                </a:lnTo>
                <a:lnTo>
                  <a:pt x="5551962" y="0"/>
                </a:lnTo>
                <a:lnTo>
                  <a:pt x="8218354" y="0"/>
                </a:lnTo>
                <a:lnTo>
                  <a:pt x="8240478" y="14997"/>
                </a:lnTo>
                <a:cubicBezTo>
                  <a:pt x="9267641" y="754641"/>
                  <a:pt x="9841377" y="2093192"/>
                  <a:pt x="9841377" y="3621656"/>
                </a:cubicBezTo>
                <a:cubicBezTo>
                  <a:pt x="9841377" y="4969131"/>
                  <a:pt x="8912652" y="5602839"/>
                  <a:pt x="7967027" y="6374814"/>
                </a:cubicBezTo>
                <a:cubicBezTo>
                  <a:pt x="7794824" y="6515397"/>
                  <a:pt x="7624197" y="6653108"/>
                  <a:pt x="7450379" y="6780599"/>
                </a:cubicBezTo>
                <a:lnTo>
                  <a:pt x="7338623" y="6858000"/>
                </a:lnTo>
                <a:lnTo>
                  <a:pt x="5551962" y="6858000"/>
                </a:lnTo>
                <a:lnTo>
                  <a:pt x="5482342" y="6858000"/>
                </a:lnTo>
                <a:lnTo>
                  <a:pt x="4359035" y="6858000"/>
                </a:lnTo>
                <a:lnTo>
                  <a:pt x="428941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38850E0-2CB8-0131-8AAA-2CCC8250E9EE}"/>
              </a:ext>
            </a:extLst>
          </p:cNvPr>
          <p:cNvSpPr txBox="1"/>
          <p:nvPr/>
        </p:nvSpPr>
        <p:spPr>
          <a:xfrm>
            <a:off x="667265" y="494299"/>
            <a:ext cx="4963968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 i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 </a:t>
            </a:r>
            <a:r>
              <a:rPr lang="en-US" i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herhalen</a:t>
            </a:r>
            <a:r>
              <a:rPr lang="en-US" i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 </a:t>
            </a:r>
            <a:r>
              <a:rPr lang="en-US" i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uit</a:t>
            </a:r>
            <a:r>
              <a:rPr lang="en-US" i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i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hoofdstuk</a:t>
            </a:r>
            <a:r>
              <a:rPr lang="en-US" i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4.3?</a:t>
            </a:r>
            <a:endParaRPr lang="en-US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Tekstvak 2">
            <a:extLst>
              <a:ext uri="{FF2B5EF4-FFF2-40B4-BE49-F238E27FC236}">
                <a16:creationId xmlns:a16="http://schemas.microsoft.com/office/drawing/2014/main" id="{50A95516-21C0-9285-F274-2520B6038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671025"/>
              </p:ext>
            </p:extLst>
          </p:nvPr>
        </p:nvGraphicFramePr>
        <p:xfrm>
          <a:off x="2377439" y="2312988"/>
          <a:ext cx="8312785" cy="341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256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60365D-F174-6CC0-FA1D-77F82A125B9C}"/>
              </a:ext>
            </a:extLst>
          </p:cNvPr>
          <p:cNvSpPr txBox="1"/>
          <p:nvPr/>
        </p:nvSpPr>
        <p:spPr>
          <a:xfrm>
            <a:off x="1188340" y="1105232"/>
            <a:ext cx="3013545" cy="4277802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defTabSz="9144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Didactiek en ICT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D684F8-91BF-481C-A965-722756A3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308533" y="0"/>
            <a:ext cx="7883467" cy="6858000"/>
            <a:chOff x="0" y="0"/>
            <a:chExt cx="7883467" cy="68580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5DF7B3C-29EF-4ADC-BFDC-C3A038AC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289037-6999-491E-AA63-CC1C3CBBF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97CF6DF-9FF9-4D10-B338-0BEFC0AA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aphicFrame>
        <p:nvGraphicFramePr>
          <p:cNvPr id="23" name="Tekstvak 20">
            <a:extLst>
              <a:ext uri="{FF2B5EF4-FFF2-40B4-BE49-F238E27FC236}">
                <a16:creationId xmlns:a16="http://schemas.microsoft.com/office/drawing/2014/main" id="{133553D6-9CFE-5BB3-2639-FC72A60E5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244347"/>
              </p:ext>
            </p:extLst>
          </p:nvPr>
        </p:nvGraphicFramePr>
        <p:xfrm>
          <a:off x="5972174" y="819150"/>
          <a:ext cx="5031485" cy="514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1660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1" name="Group 12">
            <a:extLst>
              <a:ext uri="{FF2B5EF4-FFF2-40B4-BE49-F238E27FC236}">
                <a16:creationId xmlns:a16="http://schemas.microsoft.com/office/drawing/2014/main" id="{DC310F6C-D8CB-4984-9F9B-BA18C171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4" name="Tekstvak 1">
            <a:extLst>
              <a:ext uri="{FF2B5EF4-FFF2-40B4-BE49-F238E27FC236}">
                <a16:creationId xmlns:a16="http://schemas.microsoft.com/office/drawing/2014/main" id="{B70213A7-5BC6-E1AD-AB07-B78E8D8D9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872167"/>
              </p:ext>
            </p:extLst>
          </p:nvPr>
        </p:nvGraphicFramePr>
        <p:xfrm>
          <a:off x="6095999" y="940107"/>
          <a:ext cx="5076826" cy="5024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53479DA7-54A7-95F5-5AD8-744304A8FCF5}"/>
              </a:ext>
            </a:extLst>
          </p:cNvPr>
          <p:cNvSpPr txBox="1"/>
          <p:nvPr/>
        </p:nvSpPr>
        <p:spPr>
          <a:xfrm>
            <a:off x="1890584" y="2248930"/>
            <a:ext cx="301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l-NL" b="1" dirty="0"/>
              <a:t>Rol van het schoolboek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32863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1804</TotalTime>
  <Words>432</Words>
  <Application>Microsoft Macintosh PowerPoint</Application>
  <PresentationFormat>Breedbeeld</PresentationFormat>
  <Paragraphs>51</Paragraphs>
  <Slides>11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Meiryo</vt:lpstr>
      <vt:lpstr>Aptos</vt:lpstr>
      <vt:lpstr>Arial</vt:lpstr>
      <vt:lpstr>Corbel</vt:lpstr>
      <vt:lpstr>SketchLinesVTI</vt:lpstr>
      <vt:lpstr> Getal en Ruimte 3VWO – Hoofdstuk 4.3 “Diagrammen en procenten”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Getal en Ruimte 3VWO – Hoofdstuk 4.3 “Diagrammen en procenten”</dc:title>
  <dc:creator>sona hakobyan</dc:creator>
  <cp:lastModifiedBy>Janneke van Prooijen</cp:lastModifiedBy>
  <cp:revision>6</cp:revision>
  <dcterms:created xsi:type="dcterms:W3CDTF">2025-11-10T12:46:20Z</dcterms:created>
  <dcterms:modified xsi:type="dcterms:W3CDTF">2026-03-08T12:01:53Z</dcterms:modified>
</cp:coreProperties>
</file>